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4"/>
  </p:sldMasterIdLst>
  <p:notesMasterIdLst>
    <p:notesMasterId r:id="rId21"/>
  </p:notesMasterIdLst>
  <p:sldIdLst>
    <p:sldId id="256" r:id="rId5"/>
    <p:sldId id="266" r:id="rId6"/>
    <p:sldId id="257" r:id="rId7"/>
    <p:sldId id="273" r:id="rId8"/>
    <p:sldId id="274" r:id="rId9"/>
    <p:sldId id="275" r:id="rId10"/>
    <p:sldId id="258" r:id="rId11"/>
    <p:sldId id="260" r:id="rId12"/>
    <p:sldId id="259" r:id="rId13"/>
    <p:sldId id="272" r:id="rId14"/>
    <p:sldId id="268" r:id="rId15"/>
    <p:sldId id="269" r:id="rId16"/>
    <p:sldId id="270" r:id="rId17"/>
    <p:sldId id="271" r:id="rId18"/>
    <p:sldId id="265" r:id="rId19"/>
    <p:sldId id="267" r:id="rId20"/>
  </p:sldIdLst>
  <p:sldSz cx="14630400" cy="8229600"/>
  <p:notesSz cx="8229600" cy="14630400"/>
  <p:embeddedFontLst>
    <p:embeddedFont>
      <p:font typeface="Gabriola" panose="04040605051002020D02" pitchFamily="82" charset="0"/>
      <p:regular r:id="rId22"/>
    </p:embeddedFont>
    <p:embeddedFont>
      <p:font typeface="Inter" panose="020B0604020202020204" charset="0"/>
      <p:regular r:id="rId23"/>
    </p:embeddedFont>
    <p:embeddedFont>
      <p:font typeface="Petrona" panose="020B0604020202020204" charset="0"/>
      <p:regular r:id="rId24"/>
    </p:embeddedFont>
    <p:embeddedFont>
      <p:font typeface="Sitka Text" pitchFamily="2" charset="0"/>
      <p:regular r:id="rId25"/>
      <p:bold r:id="rId26"/>
      <p:italic r:id="rId27"/>
      <p:bold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2C"/>
    <a:srgbClr val="160F3A"/>
    <a:srgbClr val="2315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551A83-A647-E489-81F0-BCCFCF7C9B92}" v="925" dt="2024-09-17T12:18:34.537"/>
    <p1510:client id="{9C09F009-F3E5-3048-035D-DD20FCCA3A87}" v="535" dt="2024-09-17T11:28:16.305"/>
    <p1510:client id="{BBDEAE74-1193-2C97-97D7-A9A8DFFAF8DD}" v="2000" dt="2024-09-17T10:47:16.592"/>
    <p1510:client id="{C6554EAD-9873-458A-A87C-1801FB10A086}" v="9" dt="2024-09-16T20:50:55.5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notesMaster" Target="notesMasters/notesMaster1.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4.fntdata"/><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vam Gupta" userId="S::shivam.gupta@students.iiit.ac.in::3ac7894c-8b88-4ffd-884f-436a5d5c1dda" providerId="AD" clId="Web-{BBDEAE74-1193-2C97-97D7-A9A8DFFAF8DD}"/>
    <pc:docChg chg="addSld modSld sldOrd">
      <pc:chgData name="Shivam Gupta" userId="S::shivam.gupta@students.iiit.ac.in::3ac7894c-8b88-4ffd-884f-436a5d5c1dda" providerId="AD" clId="Web-{BBDEAE74-1193-2C97-97D7-A9A8DFFAF8DD}" dt="2024-09-17T10:47:16.592" v="1121"/>
      <pc:docMkLst>
        <pc:docMk/>
      </pc:docMkLst>
      <pc:sldChg chg="delSp modSp">
        <pc:chgData name="Shivam Gupta" userId="S::shivam.gupta@students.iiit.ac.in::3ac7894c-8b88-4ffd-884f-436a5d5c1dda" providerId="AD" clId="Web-{BBDEAE74-1193-2C97-97D7-A9A8DFFAF8DD}" dt="2024-09-17T10:35:23.388" v="273" actId="20577"/>
        <pc:sldMkLst>
          <pc:docMk/>
          <pc:sldMk cId="0" sldId="258"/>
        </pc:sldMkLst>
        <pc:spChg chg="mod">
          <ac:chgData name="Shivam Gupta" userId="S::shivam.gupta@students.iiit.ac.in::3ac7894c-8b88-4ffd-884f-436a5d5c1dda" providerId="AD" clId="Web-{BBDEAE74-1193-2C97-97D7-A9A8DFFAF8DD}" dt="2024-09-17T10:35:23.388" v="273" actId="20577"/>
          <ac:spMkLst>
            <pc:docMk/>
            <pc:sldMk cId="0" sldId="258"/>
            <ac:spMk id="3" creationId="{00000000-0000-0000-0000-000000000000}"/>
          </ac:spMkLst>
        </pc:spChg>
        <pc:spChg chg="del">
          <ac:chgData name="Shivam Gupta" userId="S::shivam.gupta@students.iiit.ac.in::3ac7894c-8b88-4ffd-884f-436a5d5c1dda" providerId="AD" clId="Web-{BBDEAE74-1193-2C97-97D7-A9A8DFFAF8DD}" dt="2024-09-17T10:33:26.451" v="138"/>
          <ac:spMkLst>
            <pc:docMk/>
            <pc:sldMk cId="0" sldId="258"/>
            <ac:spMk id="4" creationId="{00000000-0000-0000-0000-000000000000}"/>
          </ac:spMkLst>
        </pc:spChg>
        <pc:spChg chg="del">
          <ac:chgData name="Shivam Gupta" userId="S::shivam.gupta@students.iiit.ac.in::3ac7894c-8b88-4ffd-884f-436a5d5c1dda" providerId="AD" clId="Web-{BBDEAE74-1193-2C97-97D7-A9A8DFFAF8DD}" dt="2024-09-17T10:33:26.451" v="137"/>
          <ac:spMkLst>
            <pc:docMk/>
            <pc:sldMk cId="0" sldId="258"/>
            <ac:spMk id="5" creationId="{00000000-0000-0000-0000-000000000000}"/>
          </ac:spMkLst>
        </pc:spChg>
        <pc:spChg chg="del">
          <ac:chgData name="Shivam Gupta" userId="S::shivam.gupta@students.iiit.ac.in::3ac7894c-8b88-4ffd-884f-436a5d5c1dda" providerId="AD" clId="Web-{BBDEAE74-1193-2C97-97D7-A9A8DFFAF8DD}" dt="2024-09-17T10:33:26.451" v="136"/>
          <ac:spMkLst>
            <pc:docMk/>
            <pc:sldMk cId="0" sldId="258"/>
            <ac:spMk id="6" creationId="{00000000-0000-0000-0000-000000000000}"/>
          </ac:spMkLst>
        </pc:spChg>
        <pc:spChg chg="del">
          <ac:chgData name="Shivam Gupta" userId="S::shivam.gupta@students.iiit.ac.in::3ac7894c-8b88-4ffd-884f-436a5d5c1dda" providerId="AD" clId="Web-{BBDEAE74-1193-2C97-97D7-A9A8DFFAF8DD}" dt="2024-09-17T10:33:26.451" v="135"/>
          <ac:spMkLst>
            <pc:docMk/>
            <pc:sldMk cId="0" sldId="258"/>
            <ac:spMk id="7" creationId="{00000000-0000-0000-0000-000000000000}"/>
          </ac:spMkLst>
        </pc:spChg>
        <pc:spChg chg="del">
          <ac:chgData name="Shivam Gupta" userId="S::shivam.gupta@students.iiit.ac.in::3ac7894c-8b88-4ffd-884f-436a5d5c1dda" providerId="AD" clId="Web-{BBDEAE74-1193-2C97-97D7-A9A8DFFAF8DD}" dt="2024-09-17T10:33:26.451" v="134"/>
          <ac:spMkLst>
            <pc:docMk/>
            <pc:sldMk cId="0" sldId="258"/>
            <ac:spMk id="8" creationId="{00000000-0000-0000-0000-000000000000}"/>
          </ac:spMkLst>
        </pc:spChg>
        <pc:spChg chg="del">
          <ac:chgData name="Shivam Gupta" userId="S::shivam.gupta@students.iiit.ac.in::3ac7894c-8b88-4ffd-884f-436a5d5c1dda" providerId="AD" clId="Web-{BBDEAE74-1193-2C97-97D7-A9A8DFFAF8DD}" dt="2024-09-17T10:33:26.451" v="133"/>
          <ac:spMkLst>
            <pc:docMk/>
            <pc:sldMk cId="0" sldId="258"/>
            <ac:spMk id="9" creationId="{00000000-0000-0000-0000-000000000000}"/>
          </ac:spMkLst>
        </pc:spChg>
        <pc:spChg chg="del">
          <ac:chgData name="Shivam Gupta" userId="S::shivam.gupta@students.iiit.ac.in::3ac7894c-8b88-4ffd-884f-436a5d5c1dda" providerId="AD" clId="Web-{BBDEAE74-1193-2C97-97D7-A9A8DFFAF8DD}" dt="2024-09-17T10:33:26.451" v="132"/>
          <ac:spMkLst>
            <pc:docMk/>
            <pc:sldMk cId="0" sldId="258"/>
            <ac:spMk id="10" creationId="{00000000-0000-0000-0000-000000000000}"/>
          </ac:spMkLst>
        </pc:spChg>
        <pc:spChg chg="del">
          <ac:chgData name="Shivam Gupta" userId="S::shivam.gupta@students.iiit.ac.in::3ac7894c-8b88-4ffd-884f-436a5d5c1dda" providerId="AD" clId="Web-{BBDEAE74-1193-2C97-97D7-A9A8DFFAF8DD}" dt="2024-09-17T10:33:26.451" v="131"/>
          <ac:spMkLst>
            <pc:docMk/>
            <pc:sldMk cId="0" sldId="258"/>
            <ac:spMk id="11" creationId="{00000000-0000-0000-0000-000000000000}"/>
          </ac:spMkLst>
        </pc:spChg>
        <pc:spChg chg="del">
          <ac:chgData name="Shivam Gupta" userId="S::shivam.gupta@students.iiit.ac.in::3ac7894c-8b88-4ffd-884f-436a5d5c1dda" providerId="AD" clId="Web-{BBDEAE74-1193-2C97-97D7-A9A8DFFAF8DD}" dt="2024-09-17T10:33:26.451" v="130"/>
          <ac:spMkLst>
            <pc:docMk/>
            <pc:sldMk cId="0" sldId="258"/>
            <ac:spMk id="12" creationId="{00000000-0000-0000-0000-000000000000}"/>
          </ac:spMkLst>
        </pc:spChg>
        <pc:spChg chg="del">
          <ac:chgData name="Shivam Gupta" userId="S::shivam.gupta@students.iiit.ac.in::3ac7894c-8b88-4ffd-884f-436a5d5c1dda" providerId="AD" clId="Web-{BBDEAE74-1193-2C97-97D7-A9A8DFFAF8DD}" dt="2024-09-17T10:33:26.451" v="129"/>
          <ac:spMkLst>
            <pc:docMk/>
            <pc:sldMk cId="0" sldId="258"/>
            <ac:spMk id="13" creationId="{00000000-0000-0000-0000-000000000000}"/>
          </ac:spMkLst>
        </pc:spChg>
        <pc:spChg chg="del">
          <ac:chgData name="Shivam Gupta" userId="S::shivam.gupta@students.iiit.ac.in::3ac7894c-8b88-4ffd-884f-436a5d5c1dda" providerId="AD" clId="Web-{BBDEAE74-1193-2C97-97D7-A9A8DFFAF8DD}" dt="2024-09-17T10:33:26.451" v="128"/>
          <ac:spMkLst>
            <pc:docMk/>
            <pc:sldMk cId="0" sldId="258"/>
            <ac:spMk id="14" creationId="{00000000-0000-0000-0000-000000000000}"/>
          </ac:spMkLst>
        </pc:spChg>
        <pc:spChg chg="del">
          <ac:chgData name="Shivam Gupta" userId="S::shivam.gupta@students.iiit.ac.in::3ac7894c-8b88-4ffd-884f-436a5d5c1dda" providerId="AD" clId="Web-{BBDEAE74-1193-2C97-97D7-A9A8DFFAF8DD}" dt="2024-09-17T10:33:26.451" v="127"/>
          <ac:spMkLst>
            <pc:docMk/>
            <pc:sldMk cId="0" sldId="258"/>
            <ac:spMk id="15" creationId="{00000000-0000-0000-0000-000000000000}"/>
          </ac:spMkLst>
        </pc:spChg>
        <pc:spChg chg="del">
          <ac:chgData name="Shivam Gupta" userId="S::shivam.gupta@students.iiit.ac.in::3ac7894c-8b88-4ffd-884f-436a5d5c1dda" providerId="AD" clId="Web-{BBDEAE74-1193-2C97-97D7-A9A8DFFAF8DD}" dt="2024-09-17T10:33:26.451" v="126"/>
          <ac:spMkLst>
            <pc:docMk/>
            <pc:sldMk cId="0" sldId="258"/>
            <ac:spMk id="16" creationId="{00000000-0000-0000-0000-000000000000}"/>
          </ac:spMkLst>
        </pc:spChg>
        <pc:spChg chg="del">
          <ac:chgData name="Shivam Gupta" userId="S::shivam.gupta@students.iiit.ac.in::3ac7894c-8b88-4ffd-884f-436a5d5c1dda" providerId="AD" clId="Web-{BBDEAE74-1193-2C97-97D7-A9A8DFFAF8DD}" dt="2024-09-17T10:33:26.451" v="125"/>
          <ac:spMkLst>
            <pc:docMk/>
            <pc:sldMk cId="0" sldId="258"/>
            <ac:spMk id="17" creationId="{00000000-0000-0000-0000-000000000000}"/>
          </ac:spMkLst>
        </pc:spChg>
        <pc:spChg chg="del">
          <ac:chgData name="Shivam Gupta" userId="S::shivam.gupta@students.iiit.ac.in::3ac7894c-8b88-4ffd-884f-436a5d5c1dda" providerId="AD" clId="Web-{BBDEAE74-1193-2C97-97D7-A9A8DFFAF8DD}" dt="2024-09-17T10:33:26.451" v="124"/>
          <ac:spMkLst>
            <pc:docMk/>
            <pc:sldMk cId="0" sldId="258"/>
            <ac:spMk id="18" creationId="{00000000-0000-0000-0000-000000000000}"/>
          </ac:spMkLst>
        </pc:spChg>
        <pc:spChg chg="del">
          <ac:chgData name="Shivam Gupta" userId="S::shivam.gupta@students.iiit.ac.in::3ac7894c-8b88-4ffd-884f-436a5d5c1dda" providerId="AD" clId="Web-{BBDEAE74-1193-2C97-97D7-A9A8DFFAF8DD}" dt="2024-09-17T10:33:26.451" v="123"/>
          <ac:spMkLst>
            <pc:docMk/>
            <pc:sldMk cId="0" sldId="258"/>
            <ac:spMk id="19" creationId="{00000000-0000-0000-0000-000000000000}"/>
          </ac:spMkLst>
        </pc:spChg>
      </pc:sldChg>
      <pc:sldChg chg="addSp delSp modSp">
        <pc:chgData name="Shivam Gupta" userId="S::shivam.gupta@students.iiit.ac.in::3ac7894c-8b88-4ffd-884f-436a5d5c1dda" providerId="AD" clId="Web-{BBDEAE74-1193-2C97-97D7-A9A8DFFAF8DD}" dt="2024-09-17T10:41:38.406" v="715" actId="20577"/>
        <pc:sldMkLst>
          <pc:docMk/>
          <pc:sldMk cId="0" sldId="259"/>
        </pc:sldMkLst>
        <pc:spChg chg="mod">
          <ac:chgData name="Shivam Gupta" userId="S::shivam.gupta@students.iiit.ac.in::3ac7894c-8b88-4ffd-884f-436a5d5c1dda" providerId="AD" clId="Web-{BBDEAE74-1193-2C97-97D7-A9A8DFFAF8DD}" dt="2024-09-17T10:35:40.200" v="274" actId="20577"/>
          <ac:spMkLst>
            <pc:docMk/>
            <pc:sldMk cId="0" sldId="259"/>
            <ac:spMk id="2" creationId="{00000000-0000-0000-0000-000000000000}"/>
          </ac:spMkLst>
        </pc:spChg>
        <pc:spChg chg="del">
          <ac:chgData name="Shivam Gupta" userId="S::shivam.gupta@students.iiit.ac.in::3ac7894c-8b88-4ffd-884f-436a5d5c1dda" providerId="AD" clId="Web-{BBDEAE74-1193-2C97-97D7-A9A8DFFAF8DD}" dt="2024-09-17T10:35:43.997" v="280"/>
          <ac:spMkLst>
            <pc:docMk/>
            <pc:sldMk cId="0" sldId="259"/>
            <ac:spMk id="3" creationId="{00000000-0000-0000-0000-000000000000}"/>
          </ac:spMkLst>
        </pc:spChg>
        <pc:spChg chg="del">
          <ac:chgData name="Shivam Gupta" userId="S::shivam.gupta@students.iiit.ac.in::3ac7894c-8b88-4ffd-884f-436a5d5c1dda" providerId="AD" clId="Web-{BBDEAE74-1193-2C97-97D7-A9A8DFFAF8DD}" dt="2024-09-17T10:35:43.997" v="279"/>
          <ac:spMkLst>
            <pc:docMk/>
            <pc:sldMk cId="0" sldId="259"/>
            <ac:spMk id="4" creationId="{00000000-0000-0000-0000-000000000000}"/>
          </ac:spMkLst>
        </pc:spChg>
        <pc:spChg chg="del">
          <ac:chgData name="Shivam Gupta" userId="S::shivam.gupta@students.iiit.ac.in::3ac7894c-8b88-4ffd-884f-436a5d5c1dda" providerId="AD" clId="Web-{BBDEAE74-1193-2C97-97D7-A9A8DFFAF8DD}" dt="2024-09-17T10:35:43.997" v="278"/>
          <ac:spMkLst>
            <pc:docMk/>
            <pc:sldMk cId="0" sldId="259"/>
            <ac:spMk id="5" creationId="{00000000-0000-0000-0000-000000000000}"/>
          </ac:spMkLst>
        </pc:spChg>
        <pc:spChg chg="del">
          <ac:chgData name="Shivam Gupta" userId="S::shivam.gupta@students.iiit.ac.in::3ac7894c-8b88-4ffd-884f-436a5d5c1dda" providerId="AD" clId="Web-{BBDEAE74-1193-2C97-97D7-A9A8DFFAF8DD}" dt="2024-09-17T10:35:43.997" v="277"/>
          <ac:spMkLst>
            <pc:docMk/>
            <pc:sldMk cId="0" sldId="259"/>
            <ac:spMk id="6" creationId="{00000000-0000-0000-0000-000000000000}"/>
          </ac:spMkLst>
        </pc:spChg>
        <pc:spChg chg="del">
          <ac:chgData name="Shivam Gupta" userId="S::shivam.gupta@students.iiit.ac.in::3ac7894c-8b88-4ffd-884f-436a5d5c1dda" providerId="AD" clId="Web-{BBDEAE74-1193-2C97-97D7-A9A8DFFAF8DD}" dt="2024-09-17T10:35:43.997" v="276"/>
          <ac:spMkLst>
            <pc:docMk/>
            <pc:sldMk cId="0" sldId="259"/>
            <ac:spMk id="7" creationId="{00000000-0000-0000-0000-000000000000}"/>
          </ac:spMkLst>
        </pc:spChg>
        <pc:spChg chg="del">
          <ac:chgData name="Shivam Gupta" userId="S::shivam.gupta@students.iiit.ac.in::3ac7894c-8b88-4ffd-884f-436a5d5c1dda" providerId="AD" clId="Web-{BBDEAE74-1193-2C97-97D7-A9A8DFFAF8DD}" dt="2024-09-17T10:35:43.997" v="275"/>
          <ac:spMkLst>
            <pc:docMk/>
            <pc:sldMk cId="0" sldId="259"/>
            <ac:spMk id="8" creationId="{00000000-0000-0000-0000-000000000000}"/>
          </ac:spMkLst>
        </pc:spChg>
        <pc:spChg chg="add del mod">
          <ac:chgData name="Shivam Gupta" userId="S::shivam.gupta@students.iiit.ac.in::3ac7894c-8b88-4ffd-884f-436a5d5c1dda" providerId="AD" clId="Web-{BBDEAE74-1193-2C97-97D7-A9A8DFFAF8DD}" dt="2024-09-17T10:36:41.044" v="290"/>
          <ac:spMkLst>
            <pc:docMk/>
            <pc:sldMk cId="0" sldId="259"/>
            <ac:spMk id="10" creationId="{4D732658-8214-CB2F-D4D2-5F5865976273}"/>
          </ac:spMkLst>
        </pc:spChg>
        <pc:spChg chg="add mod">
          <ac:chgData name="Shivam Gupta" userId="S::shivam.gupta@students.iiit.ac.in::3ac7894c-8b88-4ffd-884f-436a5d5c1dda" providerId="AD" clId="Web-{BBDEAE74-1193-2C97-97D7-A9A8DFFAF8DD}" dt="2024-09-17T10:41:38.406" v="715" actId="20577"/>
          <ac:spMkLst>
            <pc:docMk/>
            <pc:sldMk cId="0" sldId="259"/>
            <ac:spMk id="11" creationId="{36794260-6EB0-7C0B-D51B-D20C1CD7F4EB}"/>
          </ac:spMkLst>
        </pc:spChg>
      </pc:sldChg>
      <pc:sldChg chg="addSp delSp modSp">
        <pc:chgData name="Shivam Gupta" userId="S::shivam.gupta@students.iiit.ac.in::3ac7894c-8b88-4ffd-884f-436a5d5c1dda" providerId="AD" clId="Web-{BBDEAE74-1193-2C97-97D7-A9A8DFFAF8DD}" dt="2024-09-17T10:46:33.045" v="1101" actId="20577"/>
        <pc:sldMkLst>
          <pc:docMk/>
          <pc:sldMk cId="0" sldId="260"/>
        </pc:sldMkLst>
        <pc:spChg chg="add mod">
          <ac:chgData name="Shivam Gupta" userId="S::shivam.gupta@students.iiit.ac.in::3ac7894c-8b88-4ffd-884f-436a5d5c1dda" providerId="AD" clId="Web-{BBDEAE74-1193-2C97-97D7-A9A8DFFAF8DD}" dt="2024-09-17T10:46:33.045" v="1101" actId="20577"/>
          <ac:spMkLst>
            <pc:docMk/>
            <pc:sldMk cId="0" sldId="260"/>
            <ac:spMk id="2" creationId="{99C160F1-A19B-40A6-58E7-A5A9A7427EBC}"/>
          </ac:spMkLst>
        </pc:spChg>
        <pc:spChg chg="del">
          <ac:chgData name="Shivam Gupta" userId="S::shivam.gupta@students.iiit.ac.in::3ac7894c-8b88-4ffd-884f-436a5d5c1dda" providerId="AD" clId="Web-{BBDEAE74-1193-2C97-97D7-A9A8DFFAF8DD}" dt="2024-09-17T10:41:52.609" v="722"/>
          <ac:spMkLst>
            <pc:docMk/>
            <pc:sldMk cId="0" sldId="260"/>
            <ac:spMk id="3" creationId="{00000000-0000-0000-0000-000000000000}"/>
          </ac:spMkLst>
        </pc:spChg>
        <pc:spChg chg="del">
          <ac:chgData name="Shivam Gupta" userId="S::shivam.gupta@students.iiit.ac.in::3ac7894c-8b88-4ffd-884f-436a5d5c1dda" providerId="AD" clId="Web-{BBDEAE74-1193-2C97-97D7-A9A8DFFAF8DD}" dt="2024-09-17T10:41:52.609" v="721"/>
          <ac:spMkLst>
            <pc:docMk/>
            <pc:sldMk cId="0" sldId="260"/>
            <ac:spMk id="4" creationId="{00000000-0000-0000-0000-000000000000}"/>
          </ac:spMkLst>
        </pc:spChg>
        <pc:spChg chg="del">
          <ac:chgData name="Shivam Gupta" userId="S::shivam.gupta@students.iiit.ac.in::3ac7894c-8b88-4ffd-884f-436a5d5c1dda" providerId="AD" clId="Web-{BBDEAE74-1193-2C97-97D7-A9A8DFFAF8DD}" dt="2024-09-17T10:41:52.609" v="720"/>
          <ac:spMkLst>
            <pc:docMk/>
            <pc:sldMk cId="0" sldId="260"/>
            <ac:spMk id="5" creationId="{00000000-0000-0000-0000-000000000000}"/>
          </ac:spMkLst>
        </pc:spChg>
        <pc:spChg chg="del">
          <ac:chgData name="Shivam Gupta" userId="S::shivam.gupta@students.iiit.ac.in::3ac7894c-8b88-4ffd-884f-436a5d5c1dda" providerId="AD" clId="Web-{BBDEAE74-1193-2C97-97D7-A9A8DFFAF8DD}" dt="2024-09-17T10:41:52.609" v="719"/>
          <ac:spMkLst>
            <pc:docMk/>
            <pc:sldMk cId="0" sldId="260"/>
            <ac:spMk id="6" creationId="{00000000-0000-0000-0000-000000000000}"/>
          </ac:spMkLst>
        </pc:spChg>
        <pc:spChg chg="del">
          <ac:chgData name="Shivam Gupta" userId="S::shivam.gupta@students.iiit.ac.in::3ac7894c-8b88-4ffd-884f-436a5d5c1dda" providerId="AD" clId="Web-{BBDEAE74-1193-2C97-97D7-A9A8DFFAF8DD}" dt="2024-09-17T10:41:52.609" v="718"/>
          <ac:spMkLst>
            <pc:docMk/>
            <pc:sldMk cId="0" sldId="260"/>
            <ac:spMk id="7" creationId="{00000000-0000-0000-0000-000000000000}"/>
          </ac:spMkLst>
        </pc:spChg>
        <pc:spChg chg="del">
          <ac:chgData name="Shivam Gupta" userId="S::shivam.gupta@students.iiit.ac.in::3ac7894c-8b88-4ffd-884f-436a5d5c1dda" providerId="AD" clId="Web-{BBDEAE74-1193-2C97-97D7-A9A8DFFAF8DD}" dt="2024-09-17T10:41:52.609" v="717"/>
          <ac:spMkLst>
            <pc:docMk/>
            <pc:sldMk cId="0" sldId="260"/>
            <ac:spMk id="8" creationId="{00000000-0000-0000-0000-000000000000}"/>
          </ac:spMkLst>
        </pc:spChg>
        <pc:spChg chg="del">
          <ac:chgData name="Shivam Gupta" userId="S::shivam.gupta@students.iiit.ac.in::3ac7894c-8b88-4ffd-884f-436a5d5c1dda" providerId="AD" clId="Web-{BBDEAE74-1193-2C97-97D7-A9A8DFFAF8DD}" dt="2024-09-17T10:41:52.609" v="716"/>
          <ac:spMkLst>
            <pc:docMk/>
            <pc:sldMk cId="0" sldId="260"/>
            <ac:spMk id="9" creationId="{00000000-0000-0000-0000-000000000000}"/>
          </ac:spMkLst>
        </pc:spChg>
      </pc:sldChg>
      <pc:sldChg chg="delSp ord">
        <pc:chgData name="Shivam Gupta" userId="S::shivam.gupta@students.iiit.ac.in::3ac7894c-8b88-4ffd-884f-436a5d5c1dda" providerId="AD" clId="Web-{BBDEAE74-1193-2C97-97D7-A9A8DFFAF8DD}" dt="2024-09-17T10:47:02.264" v="1120"/>
        <pc:sldMkLst>
          <pc:docMk/>
          <pc:sldMk cId="0" sldId="261"/>
        </pc:sldMkLst>
        <pc:spChg chg="del">
          <ac:chgData name="Shivam Gupta" userId="S::shivam.gupta@students.iiit.ac.in::3ac7894c-8b88-4ffd-884f-436a5d5c1dda" providerId="AD" clId="Web-{BBDEAE74-1193-2C97-97D7-A9A8DFFAF8DD}" dt="2024-09-17T10:46:50.201" v="1119"/>
          <ac:spMkLst>
            <pc:docMk/>
            <pc:sldMk cId="0" sldId="261"/>
            <ac:spMk id="3" creationId="{00000000-0000-0000-0000-000000000000}"/>
          </ac:spMkLst>
        </pc:spChg>
        <pc:spChg chg="del">
          <ac:chgData name="Shivam Gupta" userId="S::shivam.gupta@students.iiit.ac.in::3ac7894c-8b88-4ffd-884f-436a5d5c1dda" providerId="AD" clId="Web-{BBDEAE74-1193-2C97-97D7-A9A8DFFAF8DD}" dt="2024-09-17T10:46:50.201" v="1118"/>
          <ac:spMkLst>
            <pc:docMk/>
            <pc:sldMk cId="0" sldId="261"/>
            <ac:spMk id="4" creationId="{00000000-0000-0000-0000-000000000000}"/>
          </ac:spMkLst>
        </pc:spChg>
        <pc:spChg chg="del">
          <ac:chgData name="Shivam Gupta" userId="S::shivam.gupta@students.iiit.ac.in::3ac7894c-8b88-4ffd-884f-436a5d5c1dda" providerId="AD" clId="Web-{BBDEAE74-1193-2C97-97D7-A9A8DFFAF8DD}" dt="2024-09-17T10:46:50.201" v="1117"/>
          <ac:spMkLst>
            <pc:docMk/>
            <pc:sldMk cId="0" sldId="261"/>
            <ac:spMk id="5" creationId="{00000000-0000-0000-0000-000000000000}"/>
          </ac:spMkLst>
        </pc:spChg>
        <pc:spChg chg="del">
          <ac:chgData name="Shivam Gupta" userId="S::shivam.gupta@students.iiit.ac.in::3ac7894c-8b88-4ffd-884f-436a5d5c1dda" providerId="AD" clId="Web-{BBDEAE74-1193-2C97-97D7-A9A8DFFAF8DD}" dt="2024-09-17T10:46:50.186" v="1116"/>
          <ac:spMkLst>
            <pc:docMk/>
            <pc:sldMk cId="0" sldId="261"/>
            <ac:spMk id="6" creationId="{00000000-0000-0000-0000-000000000000}"/>
          </ac:spMkLst>
        </pc:spChg>
        <pc:spChg chg="del">
          <ac:chgData name="Shivam Gupta" userId="S::shivam.gupta@students.iiit.ac.in::3ac7894c-8b88-4ffd-884f-436a5d5c1dda" providerId="AD" clId="Web-{BBDEAE74-1193-2C97-97D7-A9A8DFFAF8DD}" dt="2024-09-17T10:46:50.186" v="1115"/>
          <ac:spMkLst>
            <pc:docMk/>
            <pc:sldMk cId="0" sldId="261"/>
            <ac:spMk id="7" creationId="{00000000-0000-0000-0000-000000000000}"/>
          </ac:spMkLst>
        </pc:spChg>
        <pc:spChg chg="del">
          <ac:chgData name="Shivam Gupta" userId="S::shivam.gupta@students.iiit.ac.in::3ac7894c-8b88-4ffd-884f-436a5d5c1dda" providerId="AD" clId="Web-{BBDEAE74-1193-2C97-97D7-A9A8DFFAF8DD}" dt="2024-09-17T10:46:50.186" v="1114"/>
          <ac:spMkLst>
            <pc:docMk/>
            <pc:sldMk cId="0" sldId="261"/>
            <ac:spMk id="8" creationId="{00000000-0000-0000-0000-000000000000}"/>
          </ac:spMkLst>
        </pc:spChg>
        <pc:spChg chg="del">
          <ac:chgData name="Shivam Gupta" userId="S::shivam.gupta@students.iiit.ac.in::3ac7894c-8b88-4ffd-884f-436a5d5c1dda" providerId="AD" clId="Web-{BBDEAE74-1193-2C97-97D7-A9A8DFFAF8DD}" dt="2024-09-17T10:46:50.186" v="1113"/>
          <ac:spMkLst>
            <pc:docMk/>
            <pc:sldMk cId="0" sldId="261"/>
            <ac:spMk id="9" creationId="{00000000-0000-0000-0000-000000000000}"/>
          </ac:spMkLst>
        </pc:spChg>
        <pc:spChg chg="del">
          <ac:chgData name="Shivam Gupta" userId="S::shivam.gupta@students.iiit.ac.in::3ac7894c-8b88-4ffd-884f-436a5d5c1dda" providerId="AD" clId="Web-{BBDEAE74-1193-2C97-97D7-A9A8DFFAF8DD}" dt="2024-09-17T10:46:50.186" v="1112"/>
          <ac:spMkLst>
            <pc:docMk/>
            <pc:sldMk cId="0" sldId="261"/>
            <ac:spMk id="10" creationId="{00000000-0000-0000-0000-000000000000}"/>
          </ac:spMkLst>
        </pc:spChg>
        <pc:spChg chg="del">
          <ac:chgData name="Shivam Gupta" userId="S::shivam.gupta@students.iiit.ac.in::3ac7894c-8b88-4ffd-884f-436a5d5c1dda" providerId="AD" clId="Web-{BBDEAE74-1193-2C97-97D7-A9A8DFFAF8DD}" dt="2024-09-17T10:46:50.186" v="1111"/>
          <ac:spMkLst>
            <pc:docMk/>
            <pc:sldMk cId="0" sldId="261"/>
            <ac:spMk id="11" creationId="{00000000-0000-0000-0000-000000000000}"/>
          </ac:spMkLst>
        </pc:spChg>
        <pc:spChg chg="del">
          <ac:chgData name="Shivam Gupta" userId="S::shivam.gupta@students.iiit.ac.in::3ac7894c-8b88-4ffd-884f-436a5d5c1dda" providerId="AD" clId="Web-{BBDEAE74-1193-2C97-97D7-A9A8DFFAF8DD}" dt="2024-09-17T10:46:50.186" v="1110"/>
          <ac:spMkLst>
            <pc:docMk/>
            <pc:sldMk cId="0" sldId="261"/>
            <ac:spMk id="12" creationId="{00000000-0000-0000-0000-000000000000}"/>
          </ac:spMkLst>
        </pc:spChg>
        <pc:spChg chg="del">
          <ac:chgData name="Shivam Gupta" userId="S::shivam.gupta@students.iiit.ac.in::3ac7894c-8b88-4ffd-884f-436a5d5c1dda" providerId="AD" clId="Web-{BBDEAE74-1193-2C97-97D7-A9A8DFFAF8DD}" dt="2024-09-17T10:46:50.186" v="1109"/>
          <ac:spMkLst>
            <pc:docMk/>
            <pc:sldMk cId="0" sldId="261"/>
            <ac:spMk id="13" creationId="{00000000-0000-0000-0000-000000000000}"/>
          </ac:spMkLst>
        </pc:spChg>
        <pc:spChg chg="del">
          <ac:chgData name="Shivam Gupta" userId="S::shivam.gupta@students.iiit.ac.in::3ac7894c-8b88-4ffd-884f-436a5d5c1dda" providerId="AD" clId="Web-{BBDEAE74-1193-2C97-97D7-A9A8DFFAF8DD}" dt="2024-09-17T10:46:50.186" v="1108"/>
          <ac:spMkLst>
            <pc:docMk/>
            <pc:sldMk cId="0" sldId="261"/>
            <ac:spMk id="14" creationId="{00000000-0000-0000-0000-000000000000}"/>
          </ac:spMkLst>
        </pc:spChg>
        <pc:spChg chg="del">
          <ac:chgData name="Shivam Gupta" userId="S::shivam.gupta@students.iiit.ac.in::3ac7894c-8b88-4ffd-884f-436a5d5c1dda" providerId="AD" clId="Web-{BBDEAE74-1193-2C97-97D7-A9A8DFFAF8DD}" dt="2024-09-17T10:46:50.186" v="1107"/>
          <ac:spMkLst>
            <pc:docMk/>
            <pc:sldMk cId="0" sldId="261"/>
            <ac:spMk id="15" creationId="{00000000-0000-0000-0000-000000000000}"/>
          </ac:spMkLst>
        </pc:spChg>
        <pc:spChg chg="del">
          <ac:chgData name="Shivam Gupta" userId="S::shivam.gupta@students.iiit.ac.in::3ac7894c-8b88-4ffd-884f-436a5d5c1dda" providerId="AD" clId="Web-{BBDEAE74-1193-2C97-97D7-A9A8DFFAF8DD}" dt="2024-09-17T10:46:50.186" v="1106"/>
          <ac:spMkLst>
            <pc:docMk/>
            <pc:sldMk cId="0" sldId="261"/>
            <ac:spMk id="16" creationId="{00000000-0000-0000-0000-000000000000}"/>
          </ac:spMkLst>
        </pc:spChg>
        <pc:spChg chg="del">
          <ac:chgData name="Shivam Gupta" userId="S::shivam.gupta@students.iiit.ac.in::3ac7894c-8b88-4ffd-884f-436a5d5c1dda" providerId="AD" clId="Web-{BBDEAE74-1193-2C97-97D7-A9A8DFFAF8DD}" dt="2024-09-17T10:46:50.186" v="1105"/>
          <ac:spMkLst>
            <pc:docMk/>
            <pc:sldMk cId="0" sldId="261"/>
            <ac:spMk id="17" creationId="{00000000-0000-0000-0000-000000000000}"/>
          </ac:spMkLst>
        </pc:spChg>
        <pc:spChg chg="del">
          <ac:chgData name="Shivam Gupta" userId="S::shivam.gupta@students.iiit.ac.in::3ac7894c-8b88-4ffd-884f-436a5d5c1dda" providerId="AD" clId="Web-{BBDEAE74-1193-2C97-97D7-A9A8DFFAF8DD}" dt="2024-09-17T10:46:50.186" v="1104"/>
          <ac:spMkLst>
            <pc:docMk/>
            <pc:sldMk cId="0" sldId="261"/>
            <ac:spMk id="18" creationId="{00000000-0000-0000-0000-000000000000}"/>
          </ac:spMkLst>
        </pc:spChg>
        <pc:spChg chg="del">
          <ac:chgData name="Shivam Gupta" userId="S::shivam.gupta@students.iiit.ac.in::3ac7894c-8b88-4ffd-884f-436a5d5c1dda" providerId="AD" clId="Web-{BBDEAE74-1193-2C97-97D7-A9A8DFFAF8DD}" dt="2024-09-17T10:46:50.186" v="1103"/>
          <ac:spMkLst>
            <pc:docMk/>
            <pc:sldMk cId="0" sldId="261"/>
            <ac:spMk id="19" creationId="{00000000-0000-0000-0000-000000000000}"/>
          </ac:spMkLst>
        </pc:spChg>
        <pc:spChg chg="del">
          <ac:chgData name="Shivam Gupta" userId="S::shivam.gupta@students.iiit.ac.in::3ac7894c-8b88-4ffd-884f-436a5d5c1dda" providerId="AD" clId="Web-{BBDEAE74-1193-2C97-97D7-A9A8DFFAF8DD}" dt="2024-09-17T10:46:50.186" v="1102"/>
          <ac:spMkLst>
            <pc:docMk/>
            <pc:sldMk cId="0" sldId="261"/>
            <ac:spMk id="20" creationId="{0983973F-D13B-1466-B477-CD694B7E1107}"/>
          </ac:spMkLst>
        </pc:spChg>
      </pc:sldChg>
      <pc:sldChg chg="addSp modSp new ord">
        <pc:chgData name="Shivam Gupta" userId="S::shivam.gupta@students.iiit.ac.in::3ac7894c-8b88-4ffd-884f-436a5d5c1dda" providerId="AD" clId="Web-{BBDEAE74-1193-2C97-97D7-A9A8DFFAF8DD}" dt="2024-09-17T09:12:16.705" v="102"/>
        <pc:sldMkLst>
          <pc:docMk/>
          <pc:sldMk cId="263947353" sldId="266"/>
        </pc:sldMkLst>
        <pc:spChg chg="add mod">
          <ac:chgData name="Shivam Gupta" userId="S::shivam.gupta@students.iiit.ac.in::3ac7894c-8b88-4ffd-884f-436a5d5c1dda" providerId="AD" clId="Web-{BBDEAE74-1193-2C97-97D7-A9A8DFFAF8DD}" dt="2024-09-17T09:09:49.140" v="25" actId="20577"/>
          <ac:spMkLst>
            <pc:docMk/>
            <pc:sldMk cId="263947353" sldId="266"/>
            <ac:spMk id="2" creationId="{23931581-9B52-9454-2D1B-C51D0E69DA14}"/>
          </ac:spMkLst>
        </pc:spChg>
        <pc:spChg chg="add mod">
          <ac:chgData name="Shivam Gupta" userId="S::shivam.gupta@students.iiit.ac.in::3ac7894c-8b88-4ffd-884f-436a5d5c1dda" providerId="AD" clId="Web-{BBDEAE74-1193-2C97-97D7-A9A8DFFAF8DD}" dt="2024-09-17T09:12:02.893" v="100" actId="20577"/>
          <ac:spMkLst>
            <pc:docMk/>
            <pc:sldMk cId="263947353" sldId="266"/>
            <ac:spMk id="3" creationId="{0FD1E36A-EF6F-E5D8-812C-C2EA08F5F33D}"/>
          </ac:spMkLst>
        </pc:spChg>
      </pc:sldChg>
      <pc:sldChg chg="addSp modSp add ord replId">
        <pc:chgData name="Shivam Gupta" userId="S::shivam.gupta@students.iiit.ac.in::3ac7894c-8b88-4ffd-884f-436a5d5c1dda" providerId="AD" clId="Web-{BBDEAE74-1193-2C97-97D7-A9A8DFFAF8DD}" dt="2024-09-17T09:13:48.098" v="121" actId="20577"/>
        <pc:sldMkLst>
          <pc:docMk/>
          <pc:sldMk cId="763332996" sldId="267"/>
        </pc:sldMkLst>
        <pc:spChg chg="add mod">
          <ac:chgData name="Shivam Gupta" userId="S::shivam.gupta@students.iiit.ac.in::3ac7894c-8b88-4ffd-884f-436a5d5c1dda" providerId="AD" clId="Web-{BBDEAE74-1193-2C97-97D7-A9A8DFFAF8DD}" dt="2024-09-17T09:13:48.098" v="121" actId="20577"/>
          <ac:spMkLst>
            <pc:docMk/>
            <pc:sldMk cId="763332996" sldId="267"/>
            <ac:spMk id="2" creationId="{26C54509-7B70-FFD0-BB04-C1A35E00442A}"/>
          </ac:spMkLst>
        </pc:spChg>
      </pc:sldChg>
      <pc:sldChg chg="add ord replId">
        <pc:chgData name="Shivam Gupta" userId="S::shivam.gupta@students.iiit.ac.in::3ac7894c-8b88-4ffd-884f-436a5d5c1dda" providerId="AD" clId="Web-{BBDEAE74-1193-2C97-97D7-A9A8DFFAF8DD}" dt="2024-09-17T10:47:16.592" v="1121"/>
        <pc:sldMkLst>
          <pc:docMk/>
          <pc:sldMk cId="1507055177" sldId="268"/>
        </pc:sldMkLst>
      </pc:sldChg>
    </pc:docChg>
  </pc:docChgLst>
  <pc:docChgLst>
    <pc:chgData name="Guest User" userId="S::urn:spo:anon#560dea9b80ba83e6843bf6a6d7a803fbc5770facaf9a881e8c3aef8731a079ff::" providerId="AD" clId="Web-{30551A83-A647-E489-81F0-BCCFCF7C9B92}"/>
    <pc:docChg chg="addSld delSld modSld sldOrd">
      <pc:chgData name="Guest User" userId="S::urn:spo:anon#560dea9b80ba83e6843bf6a6d7a803fbc5770facaf9a881e8c3aef8731a079ff::" providerId="AD" clId="Web-{30551A83-A647-E489-81F0-BCCFCF7C9B92}" dt="2024-09-17T12:18:34.537" v="554" actId="20577"/>
      <pc:docMkLst>
        <pc:docMk/>
      </pc:docMkLst>
      <pc:sldChg chg="delSp modSp">
        <pc:chgData name="Guest User" userId="S::urn:spo:anon#560dea9b80ba83e6843bf6a6d7a803fbc5770facaf9a881e8c3aef8731a079ff::" providerId="AD" clId="Web-{30551A83-A647-E489-81F0-BCCFCF7C9B92}" dt="2024-09-17T11:04:09.891" v="220"/>
        <pc:sldMkLst>
          <pc:docMk/>
          <pc:sldMk cId="0" sldId="257"/>
        </pc:sldMkLst>
        <pc:spChg chg="del">
          <ac:chgData name="Guest User" userId="S::urn:spo:anon#560dea9b80ba83e6843bf6a6d7a803fbc5770facaf9a881e8c3aef8731a079ff::" providerId="AD" clId="Web-{30551A83-A647-E489-81F0-BCCFCF7C9B92}" dt="2024-09-17T11:04:09.891" v="220"/>
          <ac:spMkLst>
            <pc:docMk/>
            <pc:sldMk cId="0" sldId="257"/>
            <ac:spMk id="5" creationId="{00000000-0000-0000-0000-000000000000}"/>
          </ac:spMkLst>
        </pc:spChg>
        <pc:spChg chg="mod">
          <ac:chgData name="Guest User" userId="S::urn:spo:anon#560dea9b80ba83e6843bf6a6d7a803fbc5770facaf9a881e8c3aef8731a079ff::" providerId="AD" clId="Web-{30551A83-A647-E489-81F0-BCCFCF7C9B92}" dt="2024-09-17T11:04:09.734" v="219" actId="14100"/>
          <ac:spMkLst>
            <pc:docMk/>
            <pc:sldMk cId="0" sldId="257"/>
            <ac:spMk id="6" creationId="{00000000-0000-0000-0000-000000000000}"/>
          </ac:spMkLst>
        </pc:spChg>
      </pc:sldChg>
      <pc:sldChg chg="modSp">
        <pc:chgData name="Guest User" userId="S::urn:spo:anon#560dea9b80ba83e6843bf6a6d7a803fbc5770facaf9a881e8c3aef8731a079ff::" providerId="AD" clId="Web-{30551A83-A647-E489-81F0-BCCFCF7C9B92}" dt="2024-09-17T11:16:48.873" v="321" actId="20577"/>
        <pc:sldMkLst>
          <pc:docMk/>
          <pc:sldMk cId="0" sldId="258"/>
        </pc:sldMkLst>
        <pc:spChg chg="mod">
          <ac:chgData name="Guest User" userId="S::urn:spo:anon#560dea9b80ba83e6843bf6a6d7a803fbc5770facaf9a881e8c3aef8731a079ff::" providerId="AD" clId="Web-{30551A83-A647-E489-81F0-BCCFCF7C9B92}" dt="2024-09-17T11:16:48.873" v="321" actId="20577"/>
          <ac:spMkLst>
            <pc:docMk/>
            <pc:sldMk cId="0" sldId="258"/>
            <ac:spMk id="3" creationId="{00000000-0000-0000-0000-000000000000}"/>
          </ac:spMkLst>
        </pc:spChg>
      </pc:sldChg>
      <pc:sldChg chg="modSp ord">
        <pc:chgData name="Guest User" userId="S::urn:spo:anon#560dea9b80ba83e6843bf6a6d7a803fbc5770facaf9a881e8c3aef8731a079ff::" providerId="AD" clId="Web-{30551A83-A647-E489-81F0-BCCFCF7C9B92}" dt="2024-09-17T11:12:39.592" v="279"/>
        <pc:sldMkLst>
          <pc:docMk/>
          <pc:sldMk cId="0" sldId="259"/>
        </pc:sldMkLst>
        <pc:spChg chg="mod">
          <ac:chgData name="Guest User" userId="S::urn:spo:anon#560dea9b80ba83e6843bf6a6d7a803fbc5770facaf9a881e8c3aef8731a079ff::" providerId="AD" clId="Web-{30551A83-A647-E489-81F0-BCCFCF7C9B92}" dt="2024-09-17T11:06:35.390" v="226" actId="20577"/>
          <ac:spMkLst>
            <pc:docMk/>
            <pc:sldMk cId="0" sldId="259"/>
            <ac:spMk id="11" creationId="{36794260-6EB0-7C0B-D51B-D20C1CD7F4EB}"/>
          </ac:spMkLst>
        </pc:spChg>
      </pc:sldChg>
      <pc:sldChg chg="modSp">
        <pc:chgData name="Guest User" userId="S::urn:spo:anon#560dea9b80ba83e6843bf6a6d7a803fbc5770facaf9a881e8c3aef8731a079ff::" providerId="AD" clId="Web-{30551A83-A647-E489-81F0-BCCFCF7C9B92}" dt="2024-09-17T11:07:28.437" v="250" actId="20577"/>
        <pc:sldMkLst>
          <pc:docMk/>
          <pc:sldMk cId="0" sldId="260"/>
        </pc:sldMkLst>
        <pc:spChg chg="mod">
          <ac:chgData name="Guest User" userId="S::urn:spo:anon#560dea9b80ba83e6843bf6a6d7a803fbc5770facaf9a881e8c3aef8731a079ff::" providerId="AD" clId="Web-{30551A83-A647-E489-81F0-BCCFCF7C9B92}" dt="2024-09-17T11:07:28.437" v="250" actId="20577"/>
          <ac:spMkLst>
            <pc:docMk/>
            <pc:sldMk cId="0" sldId="260"/>
            <ac:spMk id="2" creationId="{99C160F1-A19B-40A6-58E7-A5A9A7427EBC}"/>
          </ac:spMkLst>
        </pc:spChg>
      </pc:sldChg>
      <pc:sldChg chg="del">
        <pc:chgData name="Guest User" userId="S::urn:spo:anon#560dea9b80ba83e6843bf6a6d7a803fbc5770facaf9a881e8c3aef8731a079ff::" providerId="AD" clId="Web-{30551A83-A647-E489-81F0-BCCFCF7C9B92}" dt="2024-09-17T11:01:04.751" v="215"/>
        <pc:sldMkLst>
          <pc:docMk/>
          <pc:sldMk cId="0" sldId="261"/>
        </pc:sldMkLst>
      </pc:sldChg>
      <pc:sldChg chg="del">
        <pc:chgData name="Guest User" userId="S::urn:spo:anon#560dea9b80ba83e6843bf6a6d7a803fbc5770facaf9a881e8c3aef8731a079ff::" providerId="AD" clId="Web-{30551A83-A647-E489-81F0-BCCFCF7C9B92}" dt="2024-09-17T10:59:56.798" v="209"/>
        <pc:sldMkLst>
          <pc:docMk/>
          <pc:sldMk cId="0" sldId="262"/>
        </pc:sldMkLst>
      </pc:sldChg>
      <pc:sldChg chg="delSp del">
        <pc:chgData name="Guest User" userId="S::urn:spo:anon#560dea9b80ba83e6843bf6a6d7a803fbc5770facaf9a881e8c3aef8731a079ff::" providerId="AD" clId="Web-{30551A83-A647-E489-81F0-BCCFCF7C9B92}" dt="2024-09-17T11:00:00.985" v="210"/>
        <pc:sldMkLst>
          <pc:docMk/>
          <pc:sldMk cId="0" sldId="263"/>
        </pc:sldMkLst>
        <pc:spChg chg="del">
          <ac:chgData name="Guest User" userId="S::urn:spo:anon#560dea9b80ba83e6843bf6a6d7a803fbc5770facaf9a881e8c3aef8731a079ff::" providerId="AD" clId="Web-{30551A83-A647-E489-81F0-BCCFCF7C9B92}" dt="2024-09-17T10:59:42.563" v="208"/>
          <ac:spMkLst>
            <pc:docMk/>
            <pc:sldMk cId="0" sldId="263"/>
            <ac:spMk id="2" creationId="{00000000-0000-0000-0000-000000000000}"/>
          </ac:spMkLst>
        </pc:spChg>
        <pc:spChg chg="del">
          <ac:chgData name="Guest User" userId="S::urn:spo:anon#560dea9b80ba83e6843bf6a6d7a803fbc5770facaf9a881e8c3aef8731a079ff::" providerId="AD" clId="Web-{30551A83-A647-E489-81F0-BCCFCF7C9B92}" dt="2024-09-17T10:59:42.563" v="207"/>
          <ac:spMkLst>
            <pc:docMk/>
            <pc:sldMk cId="0" sldId="263"/>
            <ac:spMk id="3" creationId="{00000000-0000-0000-0000-000000000000}"/>
          </ac:spMkLst>
        </pc:spChg>
        <pc:spChg chg="del">
          <ac:chgData name="Guest User" userId="S::urn:spo:anon#560dea9b80ba83e6843bf6a6d7a803fbc5770facaf9a881e8c3aef8731a079ff::" providerId="AD" clId="Web-{30551A83-A647-E489-81F0-BCCFCF7C9B92}" dt="2024-09-17T10:59:42.563" v="206"/>
          <ac:spMkLst>
            <pc:docMk/>
            <pc:sldMk cId="0" sldId="263"/>
            <ac:spMk id="4" creationId="{00000000-0000-0000-0000-000000000000}"/>
          </ac:spMkLst>
        </pc:spChg>
        <pc:spChg chg="del">
          <ac:chgData name="Guest User" userId="S::urn:spo:anon#560dea9b80ba83e6843bf6a6d7a803fbc5770facaf9a881e8c3aef8731a079ff::" providerId="AD" clId="Web-{30551A83-A647-E489-81F0-BCCFCF7C9B92}" dt="2024-09-17T10:59:42.563" v="205"/>
          <ac:spMkLst>
            <pc:docMk/>
            <pc:sldMk cId="0" sldId="263"/>
            <ac:spMk id="5" creationId="{00000000-0000-0000-0000-000000000000}"/>
          </ac:spMkLst>
        </pc:spChg>
        <pc:spChg chg="del">
          <ac:chgData name="Guest User" userId="S::urn:spo:anon#560dea9b80ba83e6843bf6a6d7a803fbc5770facaf9a881e8c3aef8731a079ff::" providerId="AD" clId="Web-{30551A83-A647-E489-81F0-BCCFCF7C9B92}" dt="2024-09-17T10:59:42.563" v="204"/>
          <ac:spMkLst>
            <pc:docMk/>
            <pc:sldMk cId="0" sldId="263"/>
            <ac:spMk id="6" creationId="{00000000-0000-0000-0000-000000000000}"/>
          </ac:spMkLst>
        </pc:spChg>
        <pc:spChg chg="del">
          <ac:chgData name="Guest User" userId="S::urn:spo:anon#560dea9b80ba83e6843bf6a6d7a803fbc5770facaf9a881e8c3aef8731a079ff::" providerId="AD" clId="Web-{30551A83-A647-E489-81F0-BCCFCF7C9B92}" dt="2024-09-17T10:59:42.563" v="203"/>
          <ac:spMkLst>
            <pc:docMk/>
            <pc:sldMk cId="0" sldId="263"/>
            <ac:spMk id="7" creationId="{00000000-0000-0000-0000-000000000000}"/>
          </ac:spMkLst>
        </pc:spChg>
        <pc:spChg chg="del">
          <ac:chgData name="Guest User" userId="S::urn:spo:anon#560dea9b80ba83e6843bf6a6d7a803fbc5770facaf9a881e8c3aef8731a079ff::" providerId="AD" clId="Web-{30551A83-A647-E489-81F0-BCCFCF7C9B92}" dt="2024-09-17T10:59:42.563" v="202"/>
          <ac:spMkLst>
            <pc:docMk/>
            <pc:sldMk cId="0" sldId="263"/>
            <ac:spMk id="8" creationId="{00000000-0000-0000-0000-000000000000}"/>
          </ac:spMkLst>
        </pc:spChg>
      </pc:sldChg>
      <pc:sldChg chg="del">
        <pc:chgData name="Guest User" userId="S::urn:spo:anon#560dea9b80ba83e6843bf6a6d7a803fbc5770facaf9a881e8c3aef8731a079ff::" providerId="AD" clId="Web-{30551A83-A647-E489-81F0-BCCFCF7C9B92}" dt="2024-09-17T11:00:26.829" v="211"/>
        <pc:sldMkLst>
          <pc:docMk/>
          <pc:sldMk cId="0" sldId="264"/>
        </pc:sldMkLst>
      </pc:sldChg>
      <pc:sldChg chg="addSp delSp modSp add del">
        <pc:chgData name="Guest User" userId="S::urn:spo:anon#560dea9b80ba83e6843bf6a6d7a803fbc5770facaf9a881e8c3aef8731a079ff::" providerId="AD" clId="Web-{30551A83-A647-E489-81F0-BCCFCF7C9B92}" dt="2024-09-17T11:08:47.265" v="272"/>
        <pc:sldMkLst>
          <pc:docMk/>
          <pc:sldMk cId="0" sldId="265"/>
        </pc:sldMkLst>
        <pc:spChg chg="mod">
          <ac:chgData name="Guest User" userId="S::urn:spo:anon#560dea9b80ba83e6843bf6a6d7a803fbc5770facaf9a881e8c3aef8731a079ff::" providerId="AD" clId="Web-{30551A83-A647-E489-81F0-BCCFCF7C9B92}" dt="2024-09-17T11:03:13.735" v="218" actId="20577"/>
          <ac:spMkLst>
            <pc:docMk/>
            <pc:sldMk cId="0" sldId="265"/>
            <ac:spMk id="2" creationId="{00000000-0000-0000-0000-000000000000}"/>
          </ac:spMkLst>
        </pc:spChg>
        <pc:spChg chg="add del mod">
          <ac:chgData name="Guest User" userId="S::urn:spo:anon#560dea9b80ba83e6843bf6a6d7a803fbc5770facaf9a881e8c3aef8731a079ff::" providerId="AD" clId="Web-{30551A83-A647-E489-81F0-BCCFCF7C9B92}" dt="2024-09-17T11:08:20.140" v="258" actId="20577"/>
          <ac:spMkLst>
            <pc:docMk/>
            <pc:sldMk cId="0" sldId="265"/>
            <ac:spMk id="13" creationId="{00000000-0000-0000-0000-000000000000}"/>
          </ac:spMkLst>
        </pc:spChg>
        <pc:spChg chg="mod">
          <ac:chgData name="Guest User" userId="S::urn:spo:anon#560dea9b80ba83e6843bf6a6d7a803fbc5770facaf9a881e8c3aef8731a079ff::" providerId="AD" clId="Web-{30551A83-A647-E489-81F0-BCCFCF7C9B92}" dt="2024-09-17T11:08:23.874" v="263" actId="20577"/>
          <ac:spMkLst>
            <pc:docMk/>
            <pc:sldMk cId="0" sldId="265"/>
            <ac:spMk id="14" creationId="{00000000-0000-0000-0000-000000000000}"/>
          </ac:spMkLst>
        </pc:spChg>
        <pc:spChg chg="del">
          <ac:chgData name="Guest User" userId="S::urn:spo:anon#560dea9b80ba83e6843bf6a6d7a803fbc5770facaf9a881e8c3aef8731a079ff::" providerId="AD" clId="Web-{30551A83-A647-E489-81F0-BCCFCF7C9B92}" dt="2024-09-17T11:08:47.265" v="272"/>
          <ac:spMkLst>
            <pc:docMk/>
            <pc:sldMk cId="0" sldId="265"/>
            <ac:spMk id="21" creationId="{00000000-0000-0000-0000-000000000000}"/>
          </ac:spMkLst>
        </pc:spChg>
        <pc:spChg chg="del">
          <ac:chgData name="Guest User" userId="S::urn:spo:anon#560dea9b80ba83e6843bf6a6d7a803fbc5770facaf9a881e8c3aef8731a079ff::" providerId="AD" clId="Web-{30551A83-A647-E489-81F0-BCCFCF7C9B92}" dt="2024-09-17T11:08:47.265" v="271"/>
          <ac:spMkLst>
            <pc:docMk/>
            <pc:sldMk cId="0" sldId="265"/>
            <ac:spMk id="22" creationId="{00000000-0000-0000-0000-000000000000}"/>
          </ac:spMkLst>
        </pc:spChg>
        <pc:spChg chg="del">
          <ac:chgData name="Guest User" userId="S::urn:spo:anon#560dea9b80ba83e6843bf6a6d7a803fbc5770facaf9a881e8c3aef8731a079ff::" providerId="AD" clId="Web-{30551A83-A647-E489-81F0-BCCFCF7C9B92}" dt="2024-09-17T11:08:47.265" v="270"/>
          <ac:spMkLst>
            <pc:docMk/>
            <pc:sldMk cId="0" sldId="265"/>
            <ac:spMk id="23" creationId="{00000000-0000-0000-0000-000000000000}"/>
          </ac:spMkLst>
        </pc:spChg>
        <pc:spChg chg="del">
          <ac:chgData name="Guest User" userId="S::urn:spo:anon#560dea9b80ba83e6843bf6a6d7a803fbc5770facaf9a881e8c3aef8731a079ff::" providerId="AD" clId="Web-{30551A83-A647-E489-81F0-BCCFCF7C9B92}" dt="2024-09-17T11:08:47.265" v="269"/>
          <ac:spMkLst>
            <pc:docMk/>
            <pc:sldMk cId="0" sldId="265"/>
            <ac:spMk id="24" creationId="{00000000-0000-0000-0000-000000000000}"/>
          </ac:spMkLst>
        </pc:spChg>
        <pc:spChg chg="del">
          <ac:chgData name="Guest User" userId="S::urn:spo:anon#560dea9b80ba83e6843bf6a6d7a803fbc5770facaf9a881e8c3aef8731a079ff::" providerId="AD" clId="Web-{30551A83-A647-E489-81F0-BCCFCF7C9B92}" dt="2024-09-17T11:08:47.265" v="268"/>
          <ac:spMkLst>
            <pc:docMk/>
            <pc:sldMk cId="0" sldId="265"/>
            <ac:spMk id="25" creationId="{00000000-0000-0000-0000-000000000000}"/>
          </ac:spMkLst>
        </pc:spChg>
        <pc:spChg chg="del">
          <ac:chgData name="Guest User" userId="S::urn:spo:anon#560dea9b80ba83e6843bf6a6d7a803fbc5770facaf9a881e8c3aef8731a079ff::" providerId="AD" clId="Web-{30551A83-A647-E489-81F0-BCCFCF7C9B92}" dt="2024-09-17T11:08:47.249" v="267"/>
          <ac:spMkLst>
            <pc:docMk/>
            <pc:sldMk cId="0" sldId="265"/>
            <ac:spMk id="26" creationId="{00000000-0000-0000-0000-000000000000}"/>
          </ac:spMkLst>
        </pc:spChg>
        <pc:spChg chg="del">
          <ac:chgData name="Guest User" userId="S::urn:spo:anon#560dea9b80ba83e6843bf6a6d7a803fbc5770facaf9a881e8c3aef8731a079ff::" providerId="AD" clId="Web-{30551A83-A647-E489-81F0-BCCFCF7C9B92}" dt="2024-09-17T11:08:47.249" v="266"/>
          <ac:spMkLst>
            <pc:docMk/>
            <pc:sldMk cId="0" sldId="265"/>
            <ac:spMk id="27" creationId="{00000000-0000-0000-0000-000000000000}"/>
          </ac:spMkLst>
        </pc:spChg>
        <pc:spChg chg="del">
          <ac:chgData name="Guest User" userId="S::urn:spo:anon#560dea9b80ba83e6843bf6a6d7a803fbc5770facaf9a881e8c3aef8731a079ff::" providerId="AD" clId="Web-{30551A83-A647-E489-81F0-BCCFCF7C9B92}" dt="2024-09-17T11:08:47.249" v="265"/>
          <ac:spMkLst>
            <pc:docMk/>
            <pc:sldMk cId="0" sldId="265"/>
            <ac:spMk id="28" creationId="{00000000-0000-0000-0000-000000000000}"/>
          </ac:spMkLst>
        </pc:spChg>
        <pc:spChg chg="del">
          <ac:chgData name="Guest User" userId="S::urn:spo:anon#560dea9b80ba83e6843bf6a6d7a803fbc5770facaf9a881e8c3aef8731a079ff::" providerId="AD" clId="Web-{30551A83-A647-E489-81F0-BCCFCF7C9B92}" dt="2024-09-17T11:08:47.249" v="264"/>
          <ac:spMkLst>
            <pc:docMk/>
            <pc:sldMk cId="0" sldId="265"/>
            <ac:spMk id="29" creationId="{00000000-0000-0000-0000-000000000000}"/>
          </ac:spMkLst>
        </pc:spChg>
      </pc:sldChg>
      <pc:sldChg chg="modSp">
        <pc:chgData name="Guest User" userId="S::urn:spo:anon#560dea9b80ba83e6843bf6a6d7a803fbc5770facaf9a881e8c3aef8731a079ff::" providerId="AD" clId="Web-{30551A83-A647-E489-81F0-BCCFCF7C9B92}" dt="2024-09-17T10:59:11.439" v="201" actId="14100"/>
        <pc:sldMkLst>
          <pc:docMk/>
          <pc:sldMk cId="263947353" sldId="266"/>
        </pc:sldMkLst>
        <pc:spChg chg="mod">
          <ac:chgData name="Guest User" userId="S::urn:spo:anon#560dea9b80ba83e6843bf6a6d7a803fbc5770facaf9a881e8c3aef8731a079ff::" providerId="AD" clId="Web-{30551A83-A647-E489-81F0-BCCFCF7C9B92}" dt="2024-09-17T10:59:11.439" v="201" actId="14100"/>
          <ac:spMkLst>
            <pc:docMk/>
            <pc:sldMk cId="263947353" sldId="266"/>
            <ac:spMk id="2" creationId="{23931581-9B52-9454-2D1B-C51D0E69DA14}"/>
          </ac:spMkLst>
        </pc:spChg>
        <pc:spChg chg="mod">
          <ac:chgData name="Guest User" userId="S::urn:spo:anon#560dea9b80ba83e6843bf6a6d7a803fbc5770facaf9a881e8c3aef8731a079ff::" providerId="AD" clId="Web-{30551A83-A647-E489-81F0-BCCFCF7C9B92}" dt="2024-09-17T10:58:48.392" v="191" actId="1076"/>
          <ac:spMkLst>
            <pc:docMk/>
            <pc:sldMk cId="263947353" sldId="266"/>
            <ac:spMk id="3" creationId="{0FD1E36A-EF6F-E5D8-812C-C2EA08F5F33D}"/>
          </ac:spMkLst>
        </pc:spChg>
      </pc:sldChg>
      <pc:sldChg chg="addSp delSp modSp">
        <pc:chgData name="Guest User" userId="S::urn:spo:anon#560dea9b80ba83e6843bf6a6d7a803fbc5770facaf9a881e8c3aef8731a079ff::" providerId="AD" clId="Web-{30551A83-A647-E489-81F0-BCCFCF7C9B92}" dt="2024-09-17T10:54:56.674" v="96" actId="14100"/>
        <pc:sldMkLst>
          <pc:docMk/>
          <pc:sldMk cId="1507055177" sldId="268"/>
        </pc:sldMkLst>
        <pc:spChg chg="add mod">
          <ac:chgData name="Guest User" userId="S::urn:spo:anon#560dea9b80ba83e6843bf6a6d7a803fbc5770facaf9a881e8c3aef8731a079ff::" providerId="AD" clId="Web-{30551A83-A647-E489-81F0-BCCFCF7C9B92}" dt="2024-09-17T10:54:45.830" v="93" actId="1076"/>
          <ac:spMkLst>
            <pc:docMk/>
            <pc:sldMk cId="1507055177" sldId="268"/>
            <ac:spMk id="6" creationId="{797DB906-B0C7-F00C-6CEA-2CB365D69C3E}"/>
          </ac:spMkLst>
        </pc:spChg>
        <pc:picChg chg="add del mod">
          <ac:chgData name="Guest User" userId="S::urn:spo:anon#560dea9b80ba83e6843bf6a6d7a803fbc5770facaf9a881e8c3aef8731a079ff::" providerId="AD" clId="Web-{30551A83-A647-E489-81F0-BCCFCF7C9B92}" dt="2024-09-17T10:51:45.299" v="6"/>
          <ac:picMkLst>
            <pc:docMk/>
            <pc:sldMk cId="1507055177" sldId="268"/>
            <ac:picMk id="2" creationId="{A1E1A825-02D4-691F-1C45-60CD316C3FBC}"/>
          </ac:picMkLst>
        </pc:picChg>
        <pc:picChg chg="add del mod">
          <ac:chgData name="Guest User" userId="S::urn:spo:anon#560dea9b80ba83e6843bf6a6d7a803fbc5770facaf9a881e8c3aef8731a079ff::" providerId="AD" clId="Web-{30551A83-A647-E489-81F0-BCCFCF7C9B92}" dt="2024-09-17T10:51:48.487" v="8"/>
          <ac:picMkLst>
            <pc:docMk/>
            <pc:sldMk cId="1507055177" sldId="268"/>
            <ac:picMk id="3" creationId="{17D48744-8B91-6525-E43A-89ECE64BA037}"/>
          </ac:picMkLst>
        </pc:picChg>
        <pc:picChg chg="add del mod">
          <ac:chgData name="Guest User" userId="S::urn:spo:anon#560dea9b80ba83e6843bf6a6d7a803fbc5770facaf9a881e8c3aef8731a079ff::" providerId="AD" clId="Web-{30551A83-A647-E489-81F0-BCCFCF7C9B92}" dt="2024-09-17T10:51:47.237" v="7"/>
          <ac:picMkLst>
            <pc:docMk/>
            <pc:sldMk cId="1507055177" sldId="268"/>
            <ac:picMk id="4" creationId="{1A91AD09-A8DF-45DB-B8FC-BA4A832186EA}"/>
          </ac:picMkLst>
        </pc:picChg>
        <pc:picChg chg="add mod">
          <ac:chgData name="Guest User" userId="S::urn:spo:anon#560dea9b80ba83e6843bf6a6d7a803fbc5770facaf9a881e8c3aef8731a079ff::" providerId="AD" clId="Web-{30551A83-A647-E489-81F0-BCCFCF7C9B92}" dt="2024-09-17T10:54:56.674" v="96" actId="14100"/>
          <ac:picMkLst>
            <pc:docMk/>
            <pc:sldMk cId="1507055177" sldId="268"/>
            <ac:picMk id="5" creationId="{A69772EB-1500-041F-27F3-BD19450EEBA8}"/>
          </ac:picMkLst>
        </pc:picChg>
      </pc:sldChg>
      <pc:sldChg chg="addSp modSp new">
        <pc:chgData name="Guest User" userId="S::urn:spo:anon#560dea9b80ba83e6843bf6a6d7a803fbc5770facaf9a881e8c3aef8731a079ff::" providerId="AD" clId="Web-{30551A83-A647-E489-81F0-BCCFCF7C9B92}" dt="2024-09-17T10:55:52.049" v="104" actId="14100"/>
        <pc:sldMkLst>
          <pc:docMk/>
          <pc:sldMk cId="797915056" sldId="269"/>
        </pc:sldMkLst>
        <pc:picChg chg="add mod">
          <ac:chgData name="Guest User" userId="S::urn:spo:anon#560dea9b80ba83e6843bf6a6d7a803fbc5770facaf9a881e8c3aef8731a079ff::" providerId="AD" clId="Web-{30551A83-A647-E489-81F0-BCCFCF7C9B92}" dt="2024-09-17T10:55:30.408" v="101" actId="14100"/>
          <ac:picMkLst>
            <pc:docMk/>
            <pc:sldMk cId="797915056" sldId="269"/>
            <ac:picMk id="2" creationId="{45D25288-75F7-AD81-55B5-9A7DB0196FAA}"/>
          </ac:picMkLst>
        </pc:picChg>
        <pc:picChg chg="add mod">
          <ac:chgData name="Guest User" userId="S::urn:spo:anon#560dea9b80ba83e6843bf6a6d7a803fbc5770facaf9a881e8c3aef8731a079ff::" providerId="AD" clId="Web-{30551A83-A647-E489-81F0-BCCFCF7C9B92}" dt="2024-09-17T10:55:52.049" v="104" actId="14100"/>
          <ac:picMkLst>
            <pc:docMk/>
            <pc:sldMk cId="797915056" sldId="269"/>
            <ac:picMk id="3" creationId="{2D164678-46AE-9F02-9861-F1D6978B188E}"/>
          </ac:picMkLst>
        </pc:picChg>
      </pc:sldChg>
      <pc:sldChg chg="addSp modSp new">
        <pc:chgData name="Guest User" userId="S::urn:spo:anon#560dea9b80ba83e6843bf6a6d7a803fbc5770facaf9a881e8c3aef8731a079ff::" providerId="AD" clId="Web-{30551A83-A647-E489-81F0-BCCFCF7C9B92}" dt="2024-09-17T10:56:28.767" v="113" actId="1076"/>
        <pc:sldMkLst>
          <pc:docMk/>
          <pc:sldMk cId="1894671370" sldId="270"/>
        </pc:sldMkLst>
        <pc:picChg chg="add mod">
          <ac:chgData name="Guest User" userId="S::urn:spo:anon#560dea9b80ba83e6843bf6a6d7a803fbc5770facaf9a881e8c3aef8731a079ff::" providerId="AD" clId="Web-{30551A83-A647-E489-81F0-BCCFCF7C9B92}" dt="2024-09-17T10:56:28.767" v="113" actId="1076"/>
          <ac:picMkLst>
            <pc:docMk/>
            <pc:sldMk cId="1894671370" sldId="270"/>
            <ac:picMk id="2" creationId="{CBC9CBB4-B526-9597-1C8B-7233CA462B45}"/>
          </ac:picMkLst>
        </pc:picChg>
      </pc:sldChg>
      <pc:sldChg chg="addSp delSp modSp new">
        <pc:chgData name="Guest User" userId="S::urn:spo:anon#560dea9b80ba83e6843bf6a6d7a803fbc5770facaf9a881e8c3aef8731a079ff::" providerId="AD" clId="Web-{30551A83-A647-E489-81F0-BCCFCF7C9B92}" dt="2024-09-17T11:10:45.921" v="278"/>
        <pc:sldMkLst>
          <pc:docMk/>
          <pc:sldMk cId="3364975552" sldId="271"/>
        </pc:sldMkLst>
        <pc:picChg chg="add del mod">
          <ac:chgData name="Guest User" userId="S::urn:spo:anon#560dea9b80ba83e6843bf6a6d7a803fbc5770facaf9a881e8c3aef8731a079ff::" providerId="AD" clId="Web-{30551A83-A647-E489-81F0-BCCFCF7C9B92}" dt="2024-09-17T11:10:45.796" v="277"/>
          <ac:picMkLst>
            <pc:docMk/>
            <pc:sldMk cId="3364975552" sldId="271"/>
            <ac:picMk id="2" creationId="{57F6CF36-EB13-4349-3C57-7EE0E7E5B76C}"/>
          </ac:picMkLst>
        </pc:picChg>
        <pc:picChg chg="add del mod">
          <ac:chgData name="Guest User" userId="S::urn:spo:anon#560dea9b80ba83e6843bf6a6d7a803fbc5770facaf9a881e8c3aef8731a079ff::" providerId="AD" clId="Web-{30551A83-A647-E489-81F0-BCCFCF7C9B92}" dt="2024-09-17T11:10:45.140" v="276"/>
          <ac:picMkLst>
            <pc:docMk/>
            <pc:sldMk cId="3364975552" sldId="271"/>
            <ac:picMk id="3" creationId="{5DB31EFB-C412-64B1-AD94-BFB574268695}"/>
          </ac:picMkLst>
        </pc:picChg>
        <pc:picChg chg="add mod">
          <ac:chgData name="Guest User" userId="S::urn:spo:anon#560dea9b80ba83e6843bf6a6d7a803fbc5770facaf9a881e8c3aef8731a079ff::" providerId="AD" clId="Web-{30551A83-A647-E489-81F0-BCCFCF7C9B92}" dt="2024-09-17T11:10:45.921" v="278"/>
          <ac:picMkLst>
            <pc:docMk/>
            <pc:sldMk cId="3364975552" sldId="271"/>
            <ac:picMk id="4" creationId="{8B57026D-2A08-31A9-3BCB-8BED22E75E3D}"/>
          </ac:picMkLst>
        </pc:picChg>
      </pc:sldChg>
      <pc:sldChg chg="addSp modSp new">
        <pc:chgData name="Guest User" userId="S::urn:spo:anon#560dea9b80ba83e6843bf6a6d7a803fbc5770facaf9a881e8c3aef8731a079ff::" providerId="AD" clId="Web-{30551A83-A647-E489-81F0-BCCFCF7C9B92}" dt="2024-09-17T11:15:37.779" v="319" actId="20577"/>
        <pc:sldMkLst>
          <pc:docMk/>
          <pc:sldMk cId="3097238182" sldId="272"/>
        </pc:sldMkLst>
        <pc:spChg chg="add mod">
          <ac:chgData name="Guest User" userId="S::urn:spo:anon#560dea9b80ba83e6843bf6a6d7a803fbc5770facaf9a881e8c3aef8731a079ff::" providerId="AD" clId="Web-{30551A83-A647-E489-81F0-BCCFCF7C9B92}" dt="2024-09-17T11:15:20.420" v="314" actId="20577"/>
          <ac:spMkLst>
            <pc:docMk/>
            <pc:sldMk cId="3097238182" sldId="272"/>
            <ac:spMk id="2" creationId="{1EE55CC7-6029-0869-A44E-75AD2E82E2D3}"/>
          </ac:spMkLst>
        </pc:spChg>
        <pc:spChg chg="add mod">
          <ac:chgData name="Guest User" userId="S::urn:spo:anon#560dea9b80ba83e6843bf6a6d7a803fbc5770facaf9a881e8c3aef8731a079ff::" providerId="AD" clId="Web-{30551A83-A647-E489-81F0-BCCFCF7C9B92}" dt="2024-09-17T11:15:37.779" v="319" actId="20577"/>
          <ac:spMkLst>
            <pc:docMk/>
            <pc:sldMk cId="3097238182" sldId="272"/>
            <ac:spMk id="3" creationId="{B0462735-79CD-23F4-ABF9-F6B2A40EF79F}"/>
          </ac:spMkLst>
        </pc:spChg>
      </pc:sldChg>
      <pc:sldChg chg="modSp">
        <pc:chgData name="Guest User" userId="S::urn:spo:anon#560dea9b80ba83e6843bf6a6d7a803fbc5770facaf9a881e8c3aef8731a079ff::" providerId="AD" clId="Web-{30551A83-A647-E489-81F0-BCCFCF7C9B92}" dt="2024-09-17T12:13:36.678" v="439" actId="20577"/>
        <pc:sldMkLst>
          <pc:docMk/>
          <pc:sldMk cId="4117375335" sldId="273"/>
        </pc:sldMkLst>
        <pc:spChg chg="mod">
          <ac:chgData name="Guest User" userId="S::urn:spo:anon#560dea9b80ba83e6843bf6a6d7a803fbc5770facaf9a881e8c3aef8731a079ff::" providerId="AD" clId="Web-{30551A83-A647-E489-81F0-BCCFCF7C9B92}" dt="2024-09-17T12:13:36.678" v="439" actId="20577"/>
          <ac:spMkLst>
            <pc:docMk/>
            <pc:sldMk cId="4117375335" sldId="273"/>
            <ac:spMk id="3" creationId="{F50D4E36-B346-D23A-DEC8-A12B8C81685A}"/>
          </ac:spMkLst>
        </pc:spChg>
      </pc:sldChg>
      <pc:sldChg chg="addSp modSp new">
        <pc:chgData name="Guest User" userId="S::urn:spo:anon#560dea9b80ba83e6843bf6a6d7a803fbc5770facaf9a881e8c3aef8731a079ff::" providerId="AD" clId="Web-{30551A83-A647-E489-81F0-BCCFCF7C9B92}" dt="2024-09-17T12:15:24.225" v="468" actId="20577"/>
        <pc:sldMkLst>
          <pc:docMk/>
          <pc:sldMk cId="2696485755" sldId="274"/>
        </pc:sldMkLst>
        <pc:spChg chg="add mod">
          <ac:chgData name="Guest User" userId="S::urn:spo:anon#560dea9b80ba83e6843bf6a6d7a803fbc5770facaf9a881e8c3aef8731a079ff::" providerId="AD" clId="Web-{30551A83-A647-E489-81F0-BCCFCF7C9B92}" dt="2024-09-17T12:15:24.225" v="468" actId="20577"/>
          <ac:spMkLst>
            <pc:docMk/>
            <pc:sldMk cId="2696485755" sldId="274"/>
            <ac:spMk id="2" creationId="{8A01596D-F2E6-A535-7C58-546D51C83613}"/>
          </ac:spMkLst>
        </pc:spChg>
      </pc:sldChg>
      <pc:sldChg chg="addSp modSp new">
        <pc:chgData name="Guest User" userId="S::urn:spo:anon#560dea9b80ba83e6843bf6a6d7a803fbc5770facaf9a881e8c3aef8731a079ff::" providerId="AD" clId="Web-{30551A83-A647-E489-81F0-BCCFCF7C9B92}" dt="2024-09-17T12:18:34.537" v="554" actId="20577"/>
        <pc:sldMkLst>
          <pc:docMk/>
          <pc:sldMk cId="1625715720" sldId="275"/>
        </pc:sldMkLst>
        <pc:spChg chg="add mod">
          <ac:chgData name="Guest User" userId="S::urn:spo:anon#560dea9b80ba83e6843bf6a6d7a803fbc5770facaf9a881e8c3aef8731a079ff::" providerId="AD" clId="Web-{30551A83-A647-E489-81F0-BCCFCF7C9B92}" dt="2024-09-17T12:18:34.537" v="554" actId="20577"/>
          <ac:spMkLst>
            <pc:docMk/>
            <pc:sldMk cId="1625715720" sldId="275"/>
            <ac:spMk id="2" creationId="{83741281-5C4E-A8B0-949E-1DAB3D4DA76F}"/>
          </ac:spMkLst>
        </pc:spChg>
      </pc:sldChg>
    </pc:docChg>
  </pc:docChgLst>
  <pc:docChgLst>
    <pc:chgData name="Shivam Gupta" userId="3ac7894c-8b88-4ffd-884f-436a5d5c1dda" providerId="ADAL" clId="{C6554EAD-9873-458A-A87C-1801FB10A086}"/>
    <pc:docChg chg="undo custSel modSld">
      <pc:chgData name="Shivam Gupta" userId="3ac7894c-8b88-4ffd-884f-436a5d5c1dda" providerId="ADAL" clId="{C6554EAD-9873-458A-A87C-1801FB10A086}" dt="2024-09-16T20:50:55.587" v="1268"/>
      <pc:docMkLst>
        <pc:docMk/>
      </pc:docMkLst>
      <pc:sldChg chg="addSp modSp mod">
        <pc:chgData name="Shivam Gupta" userId="3ac7894c-8b88-4ffd-884f-436a5d5c1dda" providerId="ADAL" clId="{C6554EAD-9873-458A-A87C-1801FB10A086}" dt="2024-09-16T20:49:06.228" v="1256" actId="207"/>
        <pc:sldMkLst>
          <pc:docMk/>
          <pc:sldMk cId="0" sldId="256"/>
        </pc:sldMkLst>
        <pc:spChg chg="add mod">
          <ac:chgData name="Shivam Gupta" userId="3ac7894c-8b88-4ffd-884f-436a5d5c1dda" providerId="ADAL" clId="{C6554EAD-9873-458A-A87C-1801FB10A086}" dt="2024-09-16T20:49:06.228" v="1256" actId="207"/>
          <ac:spMkLst>
            <pc:docMk/>
            <pc:sldMk cId="0" sldId="256"/>
            <ac:spMk id="8" creationId="{F3157A87-D48C-31A7-E013-4A4306D72525}"/>
          </ac:spMkLst>
        </pc:spChg>
      </pc:sldChg>
      <pc:sldChg chg="addSp delSp modSp mod">
        <pc:chgData name="Shivam Gupta" userId="3ac7894c-8b88-4ffd-884f-436a5d5c1dda" providerId="ADAL" clId="{C6554EAD-9873-458A-A87C-1801FB10A086}" dt="2024-09-16T20:50:03.198" v="1261"/>
        <pc:sldMkLst>
          <pc:docMk/>
          <pc:sldMk cId="0" sldId="257"/>
        </pc:sldMkLst>
        <pc:spChg chg="mod">
          <ac:chgData name="Shivam Gupta" userId="3ac7894c-8b88-4ffd-884f-436a5d5c1dda" providerId="ADAL" clId="{C6554EAD-9873-458A-A87C-1801FB10A086}" dt="2024-09-16T20:31:03.616" v="1236" actId="1076"/>
          <ac:spMkLst>
            <pc:docMk/>
            <pc:sldMk cId="0" sldId="257"/>
            <ac:spMk id="3" creationId="{00000000-0000-0000-0000-000000000000}"/>
          </ac:spMkLst>
        </pc:spChg>
        <pc:spChg chg="mod">
          <ac:chgData name="Shivam Gupta" userId="3ac7894c-8b88-4ffd-884f-436a5d5c1dda" providerId="ADAL" clId="{C6554EAD-9873-458A-A87C-1801FB10A086}" dt="2024-09-16T20:31:22.692" v="1238" actId="1076"/>
          <ac:spMkLst>
            <pc:docMk/>
            <pc:sldMk cId="0" sldId="257"/>
            <ac:spMk id="4" creationId="{00000000-0000-0000-0000-000000000000}"/>
          </ac:spMkLst>
        </pc:spChg>
        <pc:spChg chg="mod">
          <ac:chgData name="Shivam Gupta" userId="3ac7894c-8b88-4ffd-884f-436a5d5c1dda" providerId="ADAL" clId="{C6554EAD-9873-458A-A87C-1801FB10A086}" dt="2024-09-16T20:31:14.459" v="1237" actId="1076"/>
          <ac:spMkLst>
            <pc:docMk/>
            <pc:sldMk cId="0" sldId="257"/>
            <ac:spMk id="6" creationId="{00000000-0000-0000-0000-000000000000}"/>
          </ac:spMkLst>
        </pc:spChg>
        <pc:spChg chg="mod">
          <ac:chgData name="Shivam Gupta" userId="3ac7894c-8b88-4ffd-884f-436a5d5c1dda" providerId="ADAL" clId="{C6554EAD-9873-458A-A87C-1801FB10A086}" dt="2024-09-16T20:31:33.608" v="1239" actId="1076"/>
          <ac:spMkLst>
            <pc:docMk/>
            <pc:sldMk cId="0" sldId="257"/>
            <ac:spMk id="7" creationId="{00000000-0000-0000-0000-000000000000}"/>
          </ac:spMkLst>
        </pc:spChg>
        <pc:spChg chg="mod">
          <ac:chgData name="Shivam Gupta" userId="3ac7894c-8b88-4ffd-884f-436a5d5c1dda" providerId="ADAL" clId="{C6554EAD-9873-458A-A87C-1801FB10A086}" dt="2024-09-16T20:31:51.593" v="1241" actId="1076"/>
          <ac:spMkLst>
            <pc:docMk/>
            <pc:sldMk cId="0" sldId="257"/>
            <ac:spMk id="8" creationId="{00000000-0000-0000-0000-000000000000}"/>
          </ac:spMkLst>
        </pc:spChg>
        <pc:spChg chg="mod">
          <ac:chgData name="Shivam Gupta" userId="3ac7894c-8b88-4ffd-884f-436a5d5c1dda" providerId="ADAL" clId="{C6554EAD-9873-458A-A87C-1801FB10A086}" dt="2024-09-16T20:31:43.587" v="1240" actId="20577"/>
          <ac:spMkLst>
            <pc:docMk/>
            <pc:sldMk cId="0" sldId="257"/>
            <ac:spMk id="9" creationId="{00000000-0000-0000-0000-000000000000}"/>
          </ac:spMkLst>
        </pc:spChg>
        <pc:spChg chg="mod">
          <ac:chgData name="Shivam Gupta" userId="3ac7894c-8b88-4ffd-884f-436a5d5c1dda" providerId="ADAL" clId="{C6554EAD-9873-458A-A87C-1801FB10A086}" dt="2024-09-16T20:32:01.515" v="1242" actId="1076"/>
          <ac:spMkLst>
            <pc:docMk/>
            <pc:sldMk cId="0" sldId="257"/>
            <ac:spMk id="10" creationId="{00000000-0000-0000-0000-000000000000}"/>
          </ac:spMkLst>
        </pc:spChg>
        <pc:spChg chg="mod">
          <ac:chgData name="Shivam Gupta" userId="3ac7894c-8b88-4ffd-884f-436a5d5c1dda" providerId="ADAL" clId="{C6554EAD-9873-458A-A87C-1801FB10A086}" dt="2024-09-16T20:32:16.184" v="1243" actId="1076"/>
          <ac:spMkLst>
            <pc:docMk/>
            <pc:sldMk cId="0" sldId="257"/>
            <ac:spMk id="11" creationId="{00000000-0000-0000-0000-000000000000}"/>
          </ac:spMkLst>
        </pc:spChg>
        <pc:spChg chg="add mod">
          <ac:chgData name="Shivam Gupta" userId="3ac7894c-8b88-4ffd-884f-436a5d5c1dda" providerId="ADAL" clId="{C6554EAD-9873-458A-A87C-1801FB10A086}" dt="2024-09-16T20:50:03.198" v="1261"/>
          <ac:spMkLst>
            <pc:docMk/>
            <pc:sldMk cId="0" sldId="257"/>
            <ac:spMk id="14" creationId="{46625ED0-AB0F-F1CF-E9F3-CD5B45E33E0A}"/>
          </ac:spMkLst>
        </pc:spChg>
        <pc:picChg chg="del">
          <ac:chgData name="Shivam Gupta" userId="3ac7894c-8b88-4ffd-884f-436a5d5c1dda" providerId="ADAL" clId="{C6554EAD-9873-458A-A87C-1801FB10A086}" dt="2024-09-16T20:30:44.638" v="1235" actId="478"/>
          <ac:picMkLst>
            <pc:docMk/>
            <pc:sldMk cId="0" sldId="257"/>
            <ac:picMk id="2" creationId="{00000000-0000-0000-0000-000000000000}"/>
          </ac:picMkLst>
        </pc:picChg>
      </pc:sldChg>
      <pc:sldChg chg="addSp delSp modSp mod">
        <pc:chgData name="Shivam Gupta" userId="3ac7894c-8b88-4ffd-884f-436a5d5c1dda" providerId="ADAL" clId="{C6554EAD-9873-458A-A87C-1801FB10A086}" dt="2024-09-16T20:49:29.004" v="1257"/>
        <pc:sldMkLst>
          <pc:docMk/>
          <pc:sldMk cId="0" sldId="258"/>
        </pc:sldMkLst>
        <pc:spChg chg="add mod">
          <ac:chgData name="Shivam Gupta" userId="3ac7894c-8b88-4ffd-884f-436a5d5c1dda" providerId="ADAL" clId="{C6554EAD-9873-458A-A87C-1801FB10A086}" dt="2024-09-16T20:49:29.004" v="1257"/>
          <ac:spMkLst>
            <pc:docMk/>
            <pc:sldMk cId="0" sldId="258"/>
            <ac:spMk id="20" creationId="{EC886E14-52EC-A139-A695-34A42CACA7C2}"/>
          </ac:spMkLst>
        </pc:spChg>
        <pc:picChg chg="del">
          <ac:chgData name="Shivam Gupta" userId="3ac7894c-8b88-4ffd-884f-436a5d5c1dda" providerId="ADAL" clId="{C6554EAD-9873-458A-A87C-1801FB10A086}" dt="2024-09-16T20:32:31.694" v="1244" actId="478"/>
          <ac:picMkLst>
            <pc:docMk/>
            <pc:sldMk cId="0" sldId="258"/>
            <ac:picMk id="2" creationId="{00000000-0000-0000-0000-000000000000}"/>
          </ac:picMkLst>
        </pc:picChg>
      </pc:sldChg>
      <pc:sldChg chg="addSp modSp">
        <pc:chgData name="Shivam Gupta" userId="3ac7894c-8b88-4ffd-884f-436a5d5c1dda" providerId="ADAL" clId="{C6554EAD-9873-458A-A87C-1801FB10A086}" dt="2024-09-16T20:49:32.888" v="1258"/>
        <pc:sldMkLst>
          <pc:docMk/>
          <pc:sldMk cId="0" sldId="259"/>
        </pc:sldMkLst>
        <pc:spChg chg="add mod">
          <ac:chgData name="Shivam Gupta" userId="3ac7894c-8b88-4ffd-884f-436a5d5c1dda" providerId="ADAL" clId="{C6554EAD-9873-458A-A87C-1801FB10A086}" dt="2024-09-16T20:49:32.888" v="1258"/>
          <ac:spMkLst>
            <pc:docMk/>
            <pc:sldMk cId="0" sldId="259"/>
            <ac:spMk id="9" creationId="{BD349F10-4CC0-3CB0-6745-D090A425538B}"/>
          </ac:spMkLst>
        </pc:spChg>
      </pc:sldChg>
      <pc:sldChg chg="addSp delSp modSp mod">
        <pc:chgData name="Shivam Gupta" userId="3ac7894c-8b88-4ffd-884f-436a5d5c1dda" providerId="ADAL" clId="{C6554EAD-9873-458A-A87C-1801FB10A086}" dt="2024-09-16T20:50:23.408" v="1265" actId="1037"/>
        <pc:sldMkLst>
          <pc:docMk/>
          <pc:sldMk cId="0" sldId="260"/>
        </pc:sldMkLst>
        <pc:spChg chg="mod">
          <ac:chgData name="Shivam Gupta" userId="3ac7894c-8b88-4ffd-884f-436a5d5c1dda" providerId="ADAL" clId="{C6554EAD-9873-458A-A87C-1801FB10A086}" dt="2024-09-16T19:43:42.742" v="15" actId="20577"/>
          <ac:spMkLst>
            <pc:docMk/>
            <pc:sldMk cId="0" sldId="260"/>
            <ac:spMk id="6" creationId="{00000000-0000-0000-0000-000000000000}"/>
          </ac:spMkLst>
        </pc:spChg>
        <pc:spChg chg="mod">
          <ac:chgData name="Shivam Gupta" userId="3ac7894c-8b88-4ffd-884f-436a5d5c1dda" providerId="ADAL" clId="{C6554EAD-9873-458A-A87C-1801FB10A086}" dt="2024-09-16T19:44:02.067" v="16" actId="20577"/>
          <ac:spMkLst>
            <pc:docMk/>
            <pc:sldMk cId="0" sldId="260"/>
            <ac:spMk id="9" creationId="{00000000-0000-0000-0000-000000000000}"/>
          </ac:spMkLst>
        </pc:spChg>
        <pc:spChg chg="add mod">
          <ac:chgData name="Shivam Gupta" userId="3ac7894c-8b88-4ffd-884f-436a5d5c1dda" providerId="ADAL" clId="{C6554EAD-9873-458A-A87C-1801FB10A086}" dt="2024-09-16T20:50:23.408" v="1265" actId="1037"/>
          <ac:spMkLst>
            <pc:docMk/>
            <pc:sldMk cId="0" sldId="260"/>
            <ac:spMk id="10" creationId="{8F276F07-CB5E-9275-E52A-02257E78F990}"/>
          </ac:spMkLst>
        </pc:spChg>
        <pc:picChg chg="del">
          <ac:chgData name="Shivam Gupta" userId="3ac7894c-8b88-4ffd-884f-436a5d5c1dda" providerId="ADAL" clId="{C6554EAD-9873-458A-A87C-1801FB10A086}" dt="2024-09-16T20:32:37.862" v="1245" actId="478"/>
          <ac:picMkLst>
            <pc:docMk/>
            <pc:sldMk cId="0" sldId="260"/>
            <ac:picMk id="2" creationId="{00000000-0000-0000-0000-000000000000}"/>
          </ac:picMkLst>
        </pc:picChg>
      </pc:sldChg>
      <pc:sldChg chg="addSp delSp modSp mod">
        <pc:chgData name="Shivam Gupta" userId="3ac7894c-8b88-4ffd-884f-436a5d5c1dda" providerId="ADAL" clId="{C6554EAD-9873-458A-A87C-1801FB10A086}" dt="2024-09-16T20:50:26.010" v="1266"/>
        <pc:sldMkLst>
          <pc:docMk/>
          <pc:sldMk cId="0" sldId="261"/>
        </pc:sldMkLst>
        <pc:spChg chg="mod">
          <ac:chgData name="Shivam Gupta" userId="3ac7894c-8b88-4ffd-884f-436a5d5c1dda" providerId="ADAL" clId="{C6554EAD-9873-458A-A87C-1801FB10A086}" dt="2024-09-16T19:47:28.722" v="90" actId="20577"/>
          <ac:spMkLst>
            <pc:docMk/>
            <pc:sldMk cId="0" sldId="261"/>
            <ac:spMk id="9" creationId="{00000000-0000-0000-0000-000000000000}"/>
          </ac:spMkLst>
        </pc:spChg>
        <pc:spChg chg="mod">
          <ac:chgData name="Shivam Gupta" userId="3ac7894c-8b88-4ffd-884f-436a5d5c1dda" providerId="ADAL" clId="{C6554EAD-9873-458A-A87C-1801FB10A086}" dt="2024-09-16T19:47:54.964" v="98" actId="20577"/>
          <ac:spMkLst>
            <pc:docMk/>
            <pc:sldMk cId="0" sldId="261"/>
            <ac:spMk id="14" creationId="{00000000-0000-0000-0000-000000000000}"/>
          </ac:spMkLst>
        </pc:spChg>
        <pc:spChg chg="mod">
          <ac:chgData name="Shivam Gupta" userId="3ac7894c-8b88-4ffd-884f-436a5d5c1dda" providerId="ADAL" clId="{C6554EAD-9873-458A-A87C-1801FB10A086}" dt="2024-09-16T19:49:07.794" v="422" actId="20577"/>
          <ac:spMkLst>
            <pc:docMk/>
            <pc:sldMk cId="0" sldId="261"/>
            <ac:spMk id="19" creationId="{00000000-0000-0000-0000-000000000000}"/>
          </ac:spMkLst>
        </pc:spChg>
        <pc:spChg chg="add mod">
          <ac:chgData name="Shivam Gupta" userId="3ac7894c-8b88-4ffd-884f-436a5d5c1dda" providerId="ADAL" clId="{C6554EAD-9873-458A-A87C-1801FB10A086}" dt="2024-09-16T20:50:26.010" v="1266"/>
          <ac:spMkLst>
            <pc:docMk/>
            <pc:sldMk cId="0" sldId="261"/>
            <ac:spMk id="20" creationId="{0983973F-D13B-1466-B477-CD694B7E1107}"/>
          </ac:spMkLst>
        </pc:spChg>
        <pc:picChg chg="del">
          <ac:chgData name="Shivam Gupta" userId="3ac7894c-8b88-4ffd-884f-436a5d5c1dda" providerId="ADAL" clId="{C6554EAD-9873-458A-A87C-1801FB10A086}" dt="2024-09-16T20:32:41.115" v="1246" actId="478"/>
          <ac:picMkLst>
            <pc:docMk/>
            <pc:sldMk cId="0" sldId="261"/>
            <ac:picMk id="2" creationId="{00000000-0000-0000-0000-000000000000}"/>
          </ac:picMkLst>
        </pc:picChg>
      </pc:sldChg>
      <pc:sldChg chg="addSp delSp modSp mod">
        <pc:chgData name="Shivam Gupta" userId="3ac7894c-8b88-4ffd-884f-436a5d5c1dda" providerId="ADAL" clId="{C6554EAD-9873-458A-A87C-1801FB10A086}" dt="2024-09-16T20:49:36.327" v="1259"/>
        <pc:sldMkLst>
          <pc:docMk/>
          <pc:sldMk cId="0" sldId="262"/>
        </pc:sldMkLst>
        <pc:spChg chg="mod">
          <ac:chgData name="Shivam Gupta" userId="3ac7894c-8b88-4ffd-884f-436a5d5c1dda" providerId="ADAL" clId="{C6554EAD-9873-458A-A87C-1801FB10A086}" dt="2024-09-16T19:49:39.611" v="424" actId="20577"/>
          <ac:spMkLst>
            <pc:docMk/>
            <pc:sldMk cId="0" sldId="262"/>
            <ac:spMk id="6" creationId="{00000000-0000-0000-0000-000000000000}"/>
          </ac:spMkLst>
        </pc:spChg>
        <pc:spChg chg="mod">
          <ac:chgData name="Shivam Gupta" userId="3ac7894c-8b88-4ffd-884f-436a5d5c1dda" providerId="ADAL" clId="{C6554EAD-9873-458A-A87C-1801FB10A086}" dt="2024-09-16T19:50:43.326" v="447" actId="20577"/>
          <ac:spMkLst>
            <pc:docMk/>
            <pc:sldMk cId="0" sldId="262"/>
            <ac:spMk id="11" creationId="{00000000-0000-0000-0000-000000000000}"/>
          </ac:spMkLst>
        </pc:spChg>
        <pc:spChg chg="mod">
          <ac:chgData name="Shivam Gupta" userId="3ac7894c-8b88-4ffd-884f-436a5d5c1dda" providerId="ADAL" clId="{C6554EAD-9873-458A-A87C-1801FB10A086}" dt="2024-09-16T19:51:57.649" v="810" actId="5793"/>
          <ac:spMkLst>
            <pc:docMk/>
            <pc:sldMk cId="0" sldId="262"/>
            <ac:spMk id="12" creationId="{00000000-0000-0000-0000-000000000000}"/>
          </ac:spMkLst>
        </pc:spChg>
        <pc:spChg chg="add mod">
          <ac:chgData name="Shivam Gupta" userId="3ac7894c-8b88-4ffd-884f-436a5d5c1dda" providerId="ADAL" clId="{C6554EAD-9873-458A-A87C-1801FB10A086}" dt="2024-09-16T20:49:36.327" v="1259"/>
          <ac:spMkLst>
            <pc:docMk/>
            <pc:sldMk cId="0" sldId="262"/>
            <ac:spMk id="13" creationId="{3E0F96ED-E292-E959-280A-7D05C26D6EB5}"/>
          </ac:spMkLst>
        </pc:spChg>
        <pc:picChg chg="del">
          <ac:chgData name="Shivam Gupta" userId="3ac7894c-8b88-4ffd-884f-436a5d5c1dda" providerId="ADAL" clId="{C6554EAD-9873-458A-A87C-1801FB10A086}" dt="2024-09-16T20:32:44.927" v="1247" actId="478"/>
          <ac:picMkLst>
            <pc:docMk/>
            <pc:sldMk cId="0" sldId="262"/>
            <ac:picMk id="2" creationId="{00000000-0000-0000-0000-000000000000}"/>
          </ac:picMkLst>
        </pc:picChg>
      </pc:sldChg>
      <pc:sldChg chg="addSp modSp mod">
        <pc:chgData name="Shivam Gupta" userId="3ac7894c-8b88-4ffd-884f-436a5d5c1dda" providerId="ADAL" clId="{C6554EAD-9873-458A-A87C-1801FB10A086}" dt="2024-09-16T20:50:39.732" v="1267"/>
        <pc:sldMkLst>
          <pc:docMk/>
          <pc:sldMk cId="0" sldId="263"/>
        </pc:sldMkLst>
        <pc:spChg chg="mod">
          <ac:chgData name="Shivam Gupta" userId="3ac7894c-8b88-4ffd-884f-436a5d5c1dda" providerId="ADAL" clId="{C6554EAD-9873-458A-A87C-1801FB10A086}" dt="2024-09-16T19:53:42.827" v="851" actId="20577"/>
          <ac:spMkLst>
            <pc:docMk/>
            <pc:sldMk cId="0" sldId="263"/>
            <ac:spMk id="4" creationId="{00000000-0000-0000-0000-000000000000}"/>
          </ac:spMkLst>
        </pc:spChg>
        <pc:spChg chg="mod">
          <ac:chgData name="Shivam Gupta" userId="3ac7894c-8b88-4ffd-884f-436a5d5c1dda" providerId="ADAL" clId="{C6554EAD-9873-458A-A87C-1801FB10A086}" dt="2024-09-16T19:54:30.701" v="961" actId="20577"/>
          <ac:spMkLst>
            <pc:docMk/>
            <pc:sldMk cId="0" sldId="263"/>
            <ac:spMk id="6" creationId="{00000000-0000-0000-0000-000000000000}"/>
          </ac:spMkLst>
        </pc:spChg>
        <pc:spChg chg="mod">
          <ac:chgData name="Shivam Gupta" userId="3ac7894c-8b88-4ffd-884f-436a5d5c1dda" providerId="ADAL" clId="{C6554EAD-9873-458A-A87C-1801FB10A086}" dt="2024-09-16T19:55:38.205" v="1106" actId="20577"/>
          <ac:spMkLst>
            <pc:docMk/>
            <pc:sldMk cId="0" sldId="263"/>
            <ac:spMk id="8" creationId="{00000000-0000-0000-0000-000000000000}"/>
          </ac:spMkLst>
        </pc:spChg>
        <pc:spChg chg="add mod">
          <ac:chgData name="Shivam Gupta" userId="3ac7894c-8b88-4ffd-884f-436a5d5c1dda" providerId="ADAL" clId="{C6554EAD-9873-458A-A87C-1801FB10A086}" dt="2024-09-16T20:50:39.732" v="1267"/>
          <ac:spMkLst>
            <pc:docMk/>
            <pc:sldMk cId="0" sldId="263"/>
            <ac:spMk id="9" creationId="{006D4097-9C97-0141-8BAA-2B68F97786CE}"/>
          </ac:spMkLst>
        </pc:spChg>
      </pc:sldChg>
      <pc:sldChg chg="addSp delSp modSp mod">
        <pc:chgData name="Shivam Gupta" userId="3ac7894c-8b88-4ffd-884f-436a5d5c1dda" providerId="ADAL" clId="{C6554EAD-9873-458A-A87C-1801FB10A086}" dt="2024-09-16T20:50:55.587" v="1268"/>
        <pc:sldMkLst>
          <pc:docMk/>
          <pc:sldMk cId="0" sldId="264"/>
        </pc:sldMkLst>
        <pc:spChg chg="mod">
          <ac:chgData name="Shivam Gupta" userId="3ac7894c-8b88-4ffd-884f-436a5d5c1dda" providerId="ADAL" clId="{C6554EAD-9873-458A-A87C-1801FB10A086}" dt="2024-09-16T19:56:23.025" v="1128" actId="20577"/>
          <ac:spMkLst>
            <pc:docMk/>
            <pc:sldMk cId="0" sldId="264"/>
            <ac:spMk id="6" creationId="{00000000-0000-0000-0000-000000000000}"/>
          </ac:spMkLst>
        </pc:spChg>
        <pc:spChg chg="mod">
          <ac:chgData name="Shivam Gupta" userId="3ac7894c-8b88-4ffd-884f-436a5d5c1dda" providerId="ADAL" clId="{C6554EAD-9873-458A-A87C-1801FB10A086}" dt="2024-09-16T19:57:02.564" v="1234" actId="20577"/>
          <ac:spMkLst>
            <pc:docMk/>
            <pc:sldMk cId="0" sldId="264"/>
            <ac:spMk id="9" creationId="{00000000-0000-0000-0000-000000000000}"/>
          </ac:spMkLst>
        </pc:spChg>
        <pc:spChg chg="add mod">
          <ac:chgData name="Shivam Gupta" userId="3ac7894c-8b88-4ffd-884f-436a5d5c1dda" providerId="ADAL" clId="{C6554EAD-9873-458A-A87C-1801FB10A086}" dt="2024-09-16T20:50:55.587" v="1268"/>
          <ac:spMkLst>
            <pc:docMk/>
            <pc:sldMk cId="0" sldId="264"/>
            <ac:spMk id="10" creationId="{94D27B17-4275-D412-09F8-AC3C007EDE40}"/>
          </ac:spMkLst>
        </pc:spChg>
        <pc:picChg chg="del">
          <ac:chgData name="Shivam Gupta" userId="3ac7894c-8b88-4ffd-884f-436a5d5c1dda" providerId="ADAL" clId="{C6554EAD-9873-458A-A87C-1801FB10A086}" dt="2024-09-16T20:32:50.034" v="1248" actId="478"/>
          <ac:picMkLst>
            <pc:docMk/>
            <pc:sldMk cId="0" sldId="264"/>
            <ac:picMk id="2" creationId="{00000000-0000-0000-0000-000000000000}"/>
          </ac:picMkLst>
        </pc:picChg>
      </pc:sldChg>
      <pc:sldChg chg="addSp modSp">
        <pc:chgData name="Shivam Gupta" userId="3ac7894c-8b88-4ffd-884f-436a5d5c1dda" providerId="ADAL" clId="{C6554EAD-9873-458A-A87C-1801FB10A086}" dt="2024-09-16T20:49:40.811" v="1260"/>
        <pc:sldMkLst>
          <pc:docMk/>
          <pc:sldMk cId="0" sldId="265"/>
        </pc:sldMkLst>
        <pc:spChg chg="add mod">
          <ac:chgData name="Shivam Gupta" userId="3ac7894c-8b88-4ffd-884f-436a5d5c1dda" providerId="ADAL" clId="{C6554EAD-9873-458A-A87C-1801FB10A086}" dt="2024-09-16T20:49:40.811" v="1260"/>
          <ac:spMkLst>
            <pc:docMk/>
            <pc:sldMk cId="0" sldId="265"/>
            <ac:spMk id="30" creationId="{0E8F5C75-7488-0AB4-173A-67E9E775DBA1}"/>
          </ac:spMkLst>
        </pc:spChg>
      </pc:sldChg>
    </pc:docChg>
  </pc:docChgLst>
  <pc:docChgLst>
    <pc:chgData name="Ayush Mahesh Sheta" userId="S::ayush.sheta@students.iiit.ac.in::bf8e4b22-b7d3-461f-983d-54cb6f734939" providerId="AD" clId="Web-{9C09F009-F3E5-3048-035D-DD20FCCA3A87}"/>
    <pc:docChg chg="addSld modSld">
      <pc:chgData name="Ayush Mahesh Sheta" userId="S::ayush.sheta@students.iiit.ac.in::bf8e4b22-b7d3-461f-983d-54cb6f734939" providerId="AD" clId="Web-{9C09F009-F3E5-3048-035D-DD20FCCA3A87}" dt="2024-09-17T11:28:15.196" v="276" actId="20577"/>
      <pc:docMkLst>
        <pc:docMk/>
      </pc:docMkLst>
      <pc:sldChg chg="addSp modSp new">
        <pc:chgData name="Ayush Mahesh Sheta" userId="S::ayush.sheta@students.iiit.ac.in::bf8e4b22-b7d3-461f-983d-54cb6f734939" providerId="AD" clId="Web-{9C09F009-F3E5-3048-035D-DD20FCCA3A87}" dt="2024-09-17T11:28:15.196" v="276" actId="20577"/>
        <pc:sldMkLst>
          <pc:docMk/>
          <pc:sldMk cId="4117375335" sldId="273"/>
        </pc:sldMkLst>
        <pc:spChg chg="add">
          <ac:chgData name="Ayush Mahesh Sheta" userId="S::ayush.sheta@students.iiit.ac.in::bf8e4b22-b7d3-461f-983d-54cb6f734939" providerId="AD" clId="Web-{9C09F009-F3E5-3048-035D-DD20FCCA3A87}" dt="2024-09-17T11:24:02.396" v="1"/>
          <ac:spMkLst>
            <pc:docMk/>
            <pc:sldMk cId="4117375335" sldId="273"/>
            <ac:spMk id="2" creationId="{E1913647-5AA9-E2D9-2601-8251169A6438}"/>
          </ac:spMkLst>
        </pc:spChg>
        <pc:spChg chg="add mod">
          <ac:chgData name="Ayush Mahesh Sheta" userId="S::ayush.sheta@students.iiit.ac.in::bf8e4b22-b7d3-461f-983d-54cb6f734939" providerId="AD" clId="Web-{9C09F009-F3E5-3048-035D-DD20FCCA3A87}" dt="2024-09-17T11:28:15.196" v="276" actId="20577"/>
          <ac:spMkLst>
            <pc:docMk/>
            <pc:sldMk cId="4117375335" sldId="273"/>
            <ac:spMk id="3" creationId="{F50D4E36-B346-D23A-DEC8-A12B8C81685A}"/>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0196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910233"/>
            <a:ext cx="7415927" cy="3353991"/>
          </a:xfrm>
          <a:prstGeom prst="rect">
            <a:avLst/>
          </a:prstGeom>
          <a:noFill/>
          <a:ln/>
        </p:spPr>
        <p:txBody>
          <a:bodyPr wrap="square" lIns="0" tIns="0" rIns="0" bIns="0" rtlCol="0" anchor="t"/>
          <a:lstStyle/>
          <a:p>
            <a:pPr marL="0" indent="0">
              <a:lnSpc>
                <a:spcPts val="8800"/>
              </a:lnSpc>
              <a:buNone/>
            </a:pPr>
            <a:r>
              <a:rPr lang="en-US" sz="7000" b="1" kern="0" spc="-141">
                <a:solidFill>
                  <a:srgbClr val="FF8AAF"/>
                </a:solidFill>
                <a:latin typeface="Petrona" pitchFamily="34" charset="0"/>
                <a:ea typeface="Petrona" pitchFamily="34" charset="-122"/>
                <a:cs typeface="Petrona" pitchFamily="34" charset="-120"/>
              </a:rPr>
              <a:t>Waste Management: ESW PROJECT</a:t>
            </a:r>
            <a:endParaRPr lang="en-US" sz="7000"/>
          </a:p>
        </p:txBody>
      </p:sp>
      <p:sp>
        <p:nvSpPr>
          <p:cNvPr id="4" name="Text 1"/>
          <p:cNvSpPr/>
          <p:nvPr/>
        </p:nvSpPr>
        <p:spPr>
          <a:xfrm>
            <a:off x="6350437" y="4634508"/>
            <a:ext cx="7415927" cy="1975247"/>
          </a:xfrm>
          <a:prstGeom prst="rect">
            <a:avLst/>
          </a:prstGeom>
          <a:noFill/>
          <a:ln/>
        </p:spPr>
        <p:txBody>
          <a:bodyPr wrap="square" lIns="0" tIns="0" rIns="0" bIns="0" rtlCol="0" anchor="t"/>
          <a:lstStyle/>
          <a:p>
            <a:pPr marL="0" indent="0">
              <a:lnSpc>
                <a:spcPts val="3100"/>
              </a:lnSpc>
              <a:buNone/>
            </a:pPr>
            <a:r>
              <a:rPr lang="en-US" sz="1900" kern="0" spc="-39">
                <a:solidFill>
                  <a:srgbClr val="E0D6DE"/>
                </a:solidFill>
                <a:latin typeface="Inter" pitchFamily="34" charset="0"/>
                <a:ea typeface="Inter" pitchFamily="34" charset="-122"/>
                <a:cs typeface="Inter" pitchFamily="34" charset="-120"/>
              </a:rPr>
              <a:t>This project explores the potential of embedded systems and AI to detect waste objects and efficiently segregate them without employing manual labour. We intend to make this project more versatile by detecting wastes of different types and segregating them.</a:t>
            </a:r>
            <a:endParaRPr lang="en-US" sz="1900"/>
          </a:p>
        </p:txBody>
      </p:sp>
      <p:sp>
        <p:nvSpPr>
          <p:cNvPr id="8" name="Rectangle 7">
            <a:extLst>
              <a:ext uri="{FF2B5EF4-FFF2-40B4-BE49-F238E27FC236}">
                <a16:creationId xmlns:a16="http://schemas.microsoft.com/office/drawing/2014/main" id="{F3157A87-D48C-31A7-E013-4A4306D72525}"/>
              </a:ext>
            </a:extLst>
          </p:cNvPr>
          <p:cNvSpPr/>
          <p:nvPr/>
        </p:nvSpPr>
        <p:spPr>
          <a:xfrm>
            <a:off x="12823901" y="7772400"/>
            <a:ext cx="1728439" cy="356839"/>
          </a:xfrm>
          <a:prstGeom prst="rect">
            <a:avLst/>
          </a:prstGeom>
          <a:solidFill>
            <a:srgbClr val="0E0A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E55CC7-6029-0869-A44E-75AD2E82E2D3}"/>
              </a:ext>
            </a:extLst>
          </p:cNvPr>
          <p:cNvSpPr txBox="1"/>
          <p:nvPr/>
        </p:nvSpPr>
        <p:spPr>
          <a:xfrm>
            <a:off x="5036245" y="407879"/>
            <a:ext cx="4561979"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a:solidFill>
                  <a:srgbClr val="FFFFFF"/>
                </a:solidFill>
                <a:ea typeface="Calibri"/>
                <a:cs typeface="Calibri"/>
              </a:rPr>
              <a:t>About the Model</a:t>
            </a:r>
            <a:endParaRPr lang="en-US" sz="4800">
              <a:solidFill>
                <a:srgbClr val="FFFFFF"/>
              </a:solidFill>
            </a:endParaRPr>
          </a:p>
        </p:txBody>
      </p:sp>
      <p:sp>
        <p:nvSpPr>
          <p:cNvPr id="3" name="TextBox 2">
            <a:extLst>
              <a:ext uri="{FF2B5EF4-FFF2-40B4-BE49-F238E27FC236}">
                <a16:creationId xmlns:a16="http://schemas.microsoft.com/office/drawing/2014/main" id="{B0462735-79CD-23F4-ABF9-F6B2A40EF79F}"/>
              </a:ext>
            </a:extLst>
          </p:cNvPr>
          <p:cNvSpPr txBox="1"/>
          <p:nvPr/>
        </p:nvSpPr>
        <p:spPr>
          <a:xfrm>
            <a:off x="1578279" y="1540701"/>
            <a:ext cx="11022904"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solidFill>
                  <a:srgbClr val="FFFFFF"/>
                </a:solidFill>
                <a:ea typeface="Calibri"/>
                <a:cs typeface="Calibri"/>
              </a:rPr>
              <a:t>1).</a:t>
            </a:r>
            <a:r>
              <a:rPr lang="en-US" sz="2400">
                <a:solidFill>
                  <a:srgbClr val="FFFFFF"/>
                </a:solidFill>
                <a:ea typeface="+mn-lt"/>
                <a:cs typeface="+mn-lt"/>
              </a:rPr>
              <a:t>Optimized Detection Model: We've leveraged the power of YOLOv8 to enhance the accuracy of waste classification, ensuring minimal overlap in detected objects for cleaner and more reliable results.</a:t>
            </a:r>
            <a:endParaRPr lang="en-US" sz="2400">
              <a:solidFill>
                <a:srgbClr val="FFFFFF"/>
              </a:solidFill>
              <a:ea typeface="Calibri"/>
              <a:cs typeface="Calibri"/>
            </a:endParaRPr>
          </a:p>
          <a:p>
            <a:endParaRPr lang="en-US" sz="2400">
              <a:solidFill>
                <a:srgbClr val="FFFFFF"/>
              </a:solidFill>
              <a:ea typeface="Calibri"/>
              <a:cs typeface="Calibri"/>
            </a:endParaRPr>
          </a:p>
          <a:p>
            <a:endParaRPr lang="en-US" sz="2400">
              <a:solidFill>
                <a:srgbClr val="FFFFFF"/>
              </a:solidFill>
              <a:ea typeface="Calibri"/>
              <a:cs typeface="Calibri"/>
            </a:endParaRPr>
          </a:p>
          <a:p>
            <a:r>
              <a:rPr lang="en-US" sz="2400">
                <a:solidFill>
                  <a:srgbClr val="FFFFFF"/>
                </a:solidFill>
                <a:ea typeface="Calibri"/>
                <a:cs typeface="Calibri"/>
              </a:rPr>
              <a:t>2).</a:t>
            </a:r>
            <a:r>
              <a:rPr lang="en-US" sz="2400">
                <a:solidFill>
                  <a:srgbClr val="FFFFFF"/>
                </a:solidFill>
                <a:ea typeface="+mn-lt"/>
                <a:cs typeface="+mn-lt"/>
              </a:rPr>
              <a:t>Seamless Confidence Adjustments: Our model allows dynamic adjustments to confidence levels, ensuring more refined detection, reducing false positives, and preventing excessive overlaps.</a:t>
            </a:r>
            <a:endParaRPr lang="en-US" sz="2400">
              <a:solidFill>
                <a:srgbClr val="FFFFFF"/>
              </a:solidFill>
              <a:ea typeface="Calibri"/>
              <a:cs typeface="Calibri"/>
            </a:endParaRPr>
          </a:p>
        </p:txBody>
      </p:sp>
    </p:spTree>
    <p:extLst>
      <p:ext uri="{BB962C8B-B14F-4D97-AF65-F5344CB8AC3E}">
        <p14:creationId xmlns:p14="http://schemas.microsoft.com/office/powerpoint/2010/main" val="30972381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ox wrapped in tape&#10;&#10;Description automatically generated">
            <a:extLst>
              <a:ext uri="{FF2B5EF4-FFF2-40B4-BE49-F238E27FC236}">
                <a16:creationId xmlns:a16="http://schemas.microsoft.com/office/drawing/2014/main" id="{A69772EB-1500-041F-27F3-BD19450EEBA8}"/>
              </a:ext>
            </a:extLst>
          </p:cNvPr>
          <p:cNvPicPr>
            <a:picLocks noChangeAspect="1"/>
          </p:cNvPicPr>
          <p:nvPr/>
        </p:nvPicPr>
        <p:blipFill>
          <a:blip r:embed="rId2"/>
          <a:stretch>
            <a:fillRect/>
          </a:stretch>
        </p:blipFill>
        <p:spPr>
          <a:xfrm>
            <a:off x="-5428" y="1401871"/>
            <a:ext cx="14630400" cy="6832223"/>
          </a:xfrm>
          <a:prstGeom prst="rect">
            <a:avLst/>
          </a:prstGeom>
        </p:spPr>
      </p:pic>
      <p:sp>
        <p:nvSpPr>
          <p:cNvPr id="6" name="TextBox 5">
            <a:extLst>
              <a:ext uri="{FF2B5EF4-FFF2-40B4-BE49-F238E27FC236}">
                <a16:creationId xmlns:a16="http://schemas.microsoft.com/office/drawing/2014/main" id="{797DB906-B0C7-F00C-6CEA-2CB365D69C3E}"/>
              </a:ext>
            </a:extLst>
          </p:cNvPr>
          <p:cNvSpPr txBox="1"/>
          <p:nvPr/>
        </p:nvSpPr>
        <p:spPr>
          <a:xfrm>
            <a:off x="4584839" y="385488"/>
            <a:ext cx="5640939"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a:solidFill>
                  <a:schemeClr val="bg1"/>
                </a:solidFill>
                <a:ea typeface="Calibri"/>
                <a:cs typeface="Calibri"/>
              </a:rPr>
              <a:t>Researched model results</a:t>
            </a:r>
          </a:p>
        </p:txBody>
      </p:sp>
    </p:spTree>
    <p:extLst>
      <p:ext uri="{BB962C8B-B14F-4D97-AF65-F5344CB8AC3E}">
        <p14:creationId xmlns:p14="http://schemas.microsoft.com/office/powerpoint/2010/main" val="15070551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bottle&#10;&#10;Description automatically generated">
            <a:extLst>
              <a:ext uri="{FF2B5EF4-FFF2-40B4-BE49-F238E27FC236}">
                <a16:creationId xmlns:a16="http://schemas.microsoft.com/office/drawing/2014/main" id="{45D25288-75F7-AD81-55B5-9A7DB0196FAA}"/>
              </a:ext>
            </a:extLst>
          </p:cNvPr>
          <p:cNvPicPr>
            <a:picLocks noChangeAspect="1"/>
          </p:cNvPicPr>
          <p:nvPr/>
        </p:nvPicPr>
        <p:blipFill>
          <a:blip r:embed="rId2"/>
          <a:stretch>
            <a:fillRect/>
          </a:stretch>
        </p:blipFill>
        <p:spPr>
          <a:xfrm>
            <a:off x="1359408" y="504016"/>
            <a:ext cx="4510110" cy="7395210"/>
          </a:xfrm>
          <a:prstGeom prst="rect">
            <a:avLst/>
          </a:prstGeom>
        </p:spPr>
      </p:pic>
      <p:pic>
        <p:nvPicPr>
          <p:cNvPr id="3" name="Picture 2" descr="A red cup with images of a superhero&#10;&#10;Description automatically generated">
            <a:extLst>
              <a:ext uri="{FF2B5EF4-FFF2-40B4-BE49-F238E27FC236}">
                <a16:creationId xmlns:a16="http://schemas.microsoft.com/office/drawing/2014/main" id="{2D164678-46AE-9F02-9861-F1D6978B188E}"/>
              </a:ext>
            </a:extLst>
          </p:cNvPr>
          <p:cNvPicPr>
            <a:picLocks noChangeAspect="1"/>
          </p:cNvPicPr>
          <p:nvPr/>
        </p:nvPicPr>
        <p:blipFill>
          <a:blip r:embed="rId3"/>
          <a:stretch>
            <a:fillRect/>
          </a:stretch>
        </p:blipFill>
        <p:spPr>
          <a:xfrm>
            <a:off x="5987441" y="1542451"/>
            <a:ext cx="8492490" cy="4343033"/>
          </a:xfrm>
          <a:prstGeom prst="rect">
            <a:avLst/>
          </a:prstGeom>
        </p:spPr>
      </p:pic>
    </p:spTree>
    <p:extLst>
      <p:ext uri="{BB962C8B-B14F-4D97-AF65-F5344CB8AC3E}">
        <p14:creationId xmlns:p14="http://schemas.microsoft.com/office/powerpoint/2010/main" val="797915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rushed can on the ground&#10;&#10;Description automatically generated">
            <a:extLst>
              <a:ext uri="{FF2B5EF4-FFF2-40B4-BE49-F238E27FC236}">
                <a16:creationId xmlns:a16="http://schemas.microsoft.com/office/drawing/2014/main" id="{CBC9CBB4-B526-9597-1C8B-7233CA462B45}"/>
              </a:ext>
            </a:extLst>
          </p:cNvPr>
          <p:cNvPicPr>
            <a:picLocks noChangeAspect="1"/>
          </p:cNvPicPr>
          <p:nvPr/>
        </p:nvPicPr>
        <p:blipFill>
          <a:blip r:embed="rId2"/>
          <a:stretch>
            <a:fillRect/>
          </a:stretch>
        </p:blipFill>
        <p:spPr>
          <a:xfrm>
            <a:off x="283088" y="1001662"/>
            <a:ext cx="14070330" cy="7232273"/>
          </a:xfrm>
          <a:prstGeom prst="rect">
            <a:avLst/>
          </a:prstGeom>
        </p:spPr>
      </p:pic>
    </p:spTree>
    <p:extLst>
      <p:ext uri="{BB962C8B-B14F-4D97-AF65-F5344CB8AC3E}">
        <p14:creationId xmlns:p14="http://schemas.microsoft.com/office/powerpoint/2010/main" val="1894671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B57026D-2A08-31A9-3BCB-8BED22E75E3D}"/>
              </a:ext>
            </a:extLst>
          </p:cNvPr>
          <p:cNvPicPr>
            <a:picLocks noChangeAspect="1"/>
          </p:cNvPicPr>
          <p:nvPr/>
        </p:nvPicPr>
        <p:blipFill>
          <a:blip r:embed="rId2"/>
          <a:stretch>
            <a:fillRect/>
          </a:stretch>
        </p:blipFill>
        <p:spPr>
          <a:xfrm>
            <a:off x="466725" y="671513"/>
            <a:ext cx="13696950" cy="6886575"/>
          </a:xfrm>
          <a:prstGeom prst="rect">
            <a:avLst/>
          </a:prstGeom>
        </p:spPr>
      </p:pic>
    </p:spTree>
    <p:extLst>
      <p:ext uri="{BB962C8B-B14F-4D97-AF65-F5344CB8AC3E}">
        <p14:creationId xmlns:p14="http://schemas.microsoft.com/office/powerpoint/2010/main" val="33649755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84252" y="695920"/>
            <a:ext cx="6164104" cy="641509"/>
          </a:xfrm>
          <a:prstGeom prst="rect">
            <a:avLst/>
          </a:prstGeom>
          <a:noFill/>
          <a:ln/>
        </p:spPr>
        <p:txBody>
          <a:bodyPr wrap="none" lIns="0" tIns="0" rIns="0" bIns="0" rtlCol="0" anchor="t"/>
          <a:lstStyle/>
          <a:p>
            <a:pPr>
              <a:lnSpc>
                <a:spcPts val="5050"/>
              </a:lnSpc>
            </a:pPr>
            <a:r>
              <a:rPr lang="en-US" sz="4000" b="1" kern="0" spc="-81">
                <a:solidFill>
                  <a:srgbClr val="FF8AAF"/>
                </a:solidFill>
                <a:latin typeface="Petrona"/>
              </a:rPr>
              <a:t>Types of Wastes</a:t>
            </a:r>
          </a:p>
        </p:txBody>
      </p:sp>
      <p:pic>
        <p:nvPicPr>
          <p:cNvPr id="3" name="Image 0" descr="preencoded.png"/>
          <p:cNvPicPr>
            <a:picLocks noChangeAspect="1"/>
          </p:cNvPicPr>
          <p:nvPr/>
        </p:nvPicPr>
        <p:blipFill>
          <a:blip r:embed="rId3"/>
          <a:stretch>
            <a:fillRect/>
          </a:stretch>
        </p:blipFill>
        <p:spPr>
          <a:xfrm>
            <a:off x="684252" y="1728430"/>
            <a:ext cx="488752" cy="488752"/>
          </a:xfrm>
          <a:prstGeom prst="rect">
            <a:avLst/>
          </a:prstGeom>
        </p:spPr>
      </p:pic>
      <p:sp>
        <p:nvSpPr>
          <p:cNvPr id="4" name="Text 1"/>
          <p:cNvSpPr/>
          <p:nvPr/>
        </p:nvSpPr>
        <p:spPr>
          <a:xfrm>
            <a:off x="684252" y="2412683"/>
            <a:ext cx="2566035" cy="320635"/>
          </a:xfrm>
          <a:prstGeom prst="rect">
            <a:avLst/>
          </a:prstGeom>
          <a:noFill/>
          <a:ln/>
        </p:spPr>
        <p:txBody>
          <a:bodyPr wrap="none" lIns="0" tIns="0" rIns="0" bIns="0" rtlCol="0" anchor="t"/>
          <a:lstStyle/>
          <a:p>
            <a:pPr marL="0" indent="0" algn="l">
              <a:lnSpc>
                <a:spcPts val="2500"/>
              </a:lnSpc>
              <a:buNone/>
            </a:pPr>
            <a:r>
              <a:rPr lang="en-US" sz="2000" b="1" kern="0" spc="-40">
                <a:solidFill>
                  <a:srgbClr val="E0D6DE"/>
                </a:solidFill>
                <a:latin typeface="Petrona" pitchFamily="34" charset="0"/>
                <a:ea typeface="Petrona" pitchFamily="34" charset="-122"/>
                <a:cs typeface="Petrona" pitchFamily="34" charset="-120"/>
              </a:rPr>
              <a:t>Plastic Bottles</a:t>
            </a:r>
            <a:endParaRPr lang="en-US" sz="2000"/>
          </a:p>
        </p:txBody>
      </p:sp>
      <p:sp>
        <p:nvSpPr>
          <p:cNvPr id="5" name="Text 2"/>
          <p:cNvSpPr/>
          <p:nvPr/>
        </p:nvSpPr>
        <p:spPr>
          <a:xfrm>
            <a:off x="684252" y="2850594"/>
            <a:ext cx="3095506" cy="312777"/>
          </a:xfrm>
          <a:prstGeom prst="rect">
            <a:avLst/>
          </a:prstGeom>
          <a:noFill/>
          <a:ln/>
        </p:spPr>
        <p:txBody>
          <a:bodyPr wrap="none" lIns="0" tIns="0" rIns="0" bIns="0" rtlCol="0" anchor="t"/>
          <a:lstStyle/>
          <a:p>
            <a:pPr marL="0" indent="0" algn="l">
              <a:lnSpc>
                <a:spcPts val="2450"/>
              </a:lnSpc>
              <a:buNone/>
            </a:pPr>
            <a:r>
              <a:rPr lang="en-US" sz="1500" kern="0" spc="-31">
                <a:solidFill>
                  <a:srgbClr val="E0D6DE"/>
                </a:solidFill>
                <a:latin typeface="Inter" pitchFamily="34" charset="0"/>
                <a:ea typeface="Inter" pitchFamily="34" charset="-122"/>
                <a:cs typeface="Inter" pitchFamily="34" charset="-120"/>
              </a:rPr>
              <a:t>Plastic Bottles</a:t>
            </a:r>
            <a:endParaRPr lang="en-US" sz="1500"/>
          </a:p>
        </p:txBody>
      </p:sp>
      <p:pic>
        <p:nvPicPr>
          <p:cNvPr id="6" name="Image 1" descr="preencoded.png"/>
          <p:cNvPicPr>
            <a:picLocks noChangeAspect="1"/>
          </p:cNvPicPr>
          <p:nvPr/>
        </p:nvPicPr>
        <p:blipFill>
          <a:blip r:embed="rId4"/>
          <a:stretch>
            <a:fillRect/>
          </a:stretch>
        </p:blipFill>
        <p:spPr>
          <a:xfrm>
            <a:off x="4073009" y="1728430"/>
            <a:ext cx="488752" cy="488752"/>
          </a:xfrm>
          <a:prstGeom prst="rect">
            <a:avLst/>
          </a:prstGeom>
        </p:spPr>
      </p:pic>
      <p:sp>
        <p:nvSpPr>
          <p:cNvPr id="7" name="Text 3"/>
          <p:cNvSpPr/>
          <p:nvPr/>
        </p:nvSpPr>
        <p:spPr>
          <a:xfrm>
            <a:off x="4073009" y="2412683"/>
            <a:ext cx="2566035" cy="320635"/>
          </a:xfrm>
          <a:prstGeom prst="rect">
            <a:avLst/>
          </a:prstGeom>
          <a:noFill/>
          <a:ln/>
        </p:spPr>
        <p:txBody>
          <a:bodyPr wrap="none" lIns="0" tIns="0" rIns="0" bIns="0" rtlCol="0" anchor="t"/>
          <a:lstStyle/>
          <a:p>
            <a:pPr marL="0" indent="0" algn="l">
              <a:lnSpc>
                <a:spcPts val="2500"/>
              </a:lnSpc>
              <a:buNone/>
            </a:pPr>
            <a:r>
              <a:rPr lang="en-US" sz="2000" b="1" kern="0" spc="-40">
                <a:solidFill>
                  <a:srgbClr val="E0D6DE"/>
                </a:solidFill>
                <a:latin typeface="Petrona" pitchFamily="34" charset="0"/>
                <a:ea typeface="Petrona" pitchFamily="34" charset="-122"/>
                <a:cs typeface="Petrona" pitchFamily="34" charset="-120"/>
              </a:rPr>
              <a:t>Plastic Packets</a:t>
            </a:r>
            <a:endParaRPr lang="en-US" sz="2000"/>
          </a:p>
        </p:txBody>
      </p:sp>
      <p:sp>
        <p:nvSpPr>
          <p:cNvPr id="8" name="Text 4"/>
          <p:cNvSpPr/>
          <p:nvPr/>
        </p:nvSpPr>
        <p:spPr>
          <a:xfrm>
            <a:off x="4073009" y="2850594"/>
            <a:ext cx="3095506" cy="312777"/>
          </a:xfrm>
          <a:prstGeom prst="rect">
            <a:avLst/>
          </a:prstGeom>
          <a:noFill/>
          <a:ln/>
        </p:spPr>
        <p:txBody>
          <a:bodyPr wrap="none" lIns="0" tIns="0" rIns="0" bIns="0" rtlCol="0" anchor="t"/>
          <a:lstStyle/>
          <a:p>
            <a:pPr marL="0" indent="0" algn="l">
              <a:lnSpc>
                <a:spcPts val="2450"/>
              </a:lnSpc>
              <a:buNone/>
            </a:pPr>
            <a:r>
              <a:rPr lang="en-US" sz="1500" kern="0" spc="-31">
                <a:solidFill>
                  <a:srgbClr val="E0D6DE"/>
                </a:solidFill>
                <a:latin typeface="Inter" pitchFamily="34" charset="0"/>
                <a:ea typeface="Inter" pitchFamily="34" charset="-122"/>
                <a:cs typeface="Inter" pitchFamily="34" charset="-120"/>
              </a:rPr>
              <a:t>Plastic Packets</a:t>
            </a:r>
            <a:endParaRPr lang="en-US" sz="1500"/>
          </a:p>
        </p:txBody>
      </p:sp>
      <p:pic>
        <p:nvPicPr>
          <p:cNvPr id="9" name="Image 2" descr="preencoded.png"/>
          <p:cNvPicPr>
            <a:picLocks noChangeAspect="1"/>
          </p:cNvPicPr>
          <p:nvPr/>
        </p:nvPicPr>
        <p:blipFill>
          <a:blip r:embed="rId5"/>
          <a:stretch>
            <a:fillRect/>
          </a:stretch>
        </p:blipFill>
        <p:spPr>
          <a:xfrm>
            <a:off x="7461766" y="1728430"/>
            <a:ext cx="488752" cy="488752"/>
          </a:xfrm>
          <a:prstGeom prst="rect">
            <a:avLst/>
          </a:prstGeom>
        </p:spPr>
      </p:pic>
      <p:sp>
        <p:nvSpPr>
          <p:cNvPr id="10" name="Text 5"/>
          <p:cNvSpPr/>
          <p:nvPr/>
        </p:nvSpPr>
        <p:spPr>
          <a:xfrm>
            <a:off x="7461766" y="2412683"/>
            <a:ext cx="2566035" cy="320635"/>
          </a:xfrm>
          <a:prstGeom prst="rect">
            <a:avLst/>
          </a:prstGeom>
          <a:noFill/>
          <a:ln/>
        </p:spPr>
        <p:txBody>
          <a:bodyPr wrap="none" lIns="0" tIns="0" rIns="0" bIns="0" rtlCol="0" anchor="t"/>
          <a:lstStyle/>
          <a:p>
            <a:pPr marL="0" indent="0" algn="l">
              <a:lnSpc>
                <a:spcPts val="2500"/>
              </a:lnSpc>
              <a:buNone/>
            </a:pPr>
            <a:r>
              <a:rPr lang="en-US" sz="2000" b="1" kern="0" spc="-40">
                <a:solidFill>
                  <a:srgbClr val="E0D6DE"/>
                </a:solidFill>
                <a:latin typeface="Petrona" pitchFamily="34" charset="0"/>
                <a:ea typeface="Petrona" pitchFamily="34" charset="-122"/>
                <a:cs typeface="Petrona" pitchFamily="34" charset="-120"/>
              </a:rPr>
              <a:t>Metal Cans</a:t>
            </a:r>
            <a:endParaRPr lang="en-US" sz="2000"/>
          </a:p>
        </p:txBody>
      </p:sp>
      <p:sp>
        <p:nvSpPr>
          <p:cNvPr id="11" name="Text 6"/>
          <p:cNvSpPr/>
          <p:nvPr/>
        </p:nvSpPr>
        <p:spPr>
          <a:xfrm>
            <a:off x="7461766" y="2850594"/>
            <a:ext cx="3095506" cy="312777"/>
          </a:xfrm>
          <a:prstGeom prst="rect">
            <a:avLst/>
          </a:prstGeom>
          <a:noFill/>
          <a:ln/>
        </p:spPr>
        <p:txBody>
          <a:bodyPr wrap="none" lIns="0" tIns="0" rIns="0" bIns="0" rtlCol="0" anchor="t"/>
          <a:lstStyle/>
          <a:p>
            <a:pPr marL="0" indent="0" algn="l">
              <a:lnSpc>
                <a:spcPts val="2450"/>
              </a:lnSpc>
              <a:buNone/>
            </a:pPr>
            <a:r>
              <a:rPr lang="en-US" sz="1500" kern="0" spc="-31">
                <a:solidFill>
                  <a:srgbClr val="E0D6DE"/>
                </a:solidFill>
                <a:latin typeface="Inter" pitchFamily="34" charset="0"/>
                <a:ea typeface="Inter" pitchFamily="34" charset="-122"/>
                <a:cs typeface="Inter" pitchFamily="34" charset="-120"/>
              </a:rPr>
              <a:t>Metal Cans</a:t>
            </a:r>
            <a:endParaRPr lang="en-US" sz="1500"/>
          </a:p>
        </p:txBody>
      </p:sp>
      <p:pic>
        <p:nvPicPr>
          <p:cNvPr id="12" name="Image 3" descr="preencoded.png"/>
          <p:cNvPicPr>
            <a:picLocks noChangeAspect="1"/>
          </p:cNvPicPr>
          <p:nvPr/>
        </p:nvPicPr>
        <p:blipFill>
          <a:blip r:embed="rId6"/>
          <a:stretch>
            <a:fillRect/>
          </a:stretch>
        </p:blipFill>
        <p:spPr>
          <a:xfrm>
            <a:off x="10850523" y="1728430"/>
            <a:ext cx="488752" cy="488752"/>
          </a:xfrm>
          <a:prstGeom prst="rect">
            <a:avLst/>
          </a:prstGeom>
        </p:spPr>
      </p:pic>
      <p:sp>
        <p:nvSpPr>
          <p:cNvPr id="13" name="Text 7"/>
          <p:cNvSpPr/>
          <p:nvPr/>
        </p:nvSpPr>
        <p:spPr>
          <a:xfrm>
            <a:off x="10850523" y="2412683"/>
            <a:ext cx="2566035" cy="320635"/>
          </a:xfrm>
          <a:prstGeom prst="rect">
            <a:avLst/>
          </a:prstGeom>
          <a:noFill/>
          <a:ln/>
        </p:spPr>
        <p:txBody>
          <a:bodyPr wrap="none" lIns="0" tIns="0" rIns="0" bIns="0" rtlCol="0" anchor="t"/>
          <a:lstStyle/>
          <a:p>
            <a:pPr marL="0" indent="0" algn="l">
              <a:lnSpc>
                <a:spcPts val="2500"/>
              </a:lnSpc>
              <a:buNone/>
            </a:pPr>
            <a:r>
              <a:rPr lang="en-US" sz="2000" b="1" kern="0" spc="-40">
                <a:solidFill>
                  <a:srgbClr val="E0D6DE"/>
                </a:solidFill>
                <a:latin typeface="Petrona"/>
              </a:rPr>
              <a:t>Cups</a:t>
            </a:r>
            <a:endParaRPr lang="en-US" sz="2000"/>
          </a:p>
        </p:txBody>
      </p:sp>
      <p:sp>
        <p:nvSpPr>
          <p:cNvPr id="14" name="Text 8"/>
          <p:cNvSpPr/>
          <p:nvPr/>
        </p:nvSpPr>
        <p:spPr>
          <a:xfrm>
            <a:off x="10850523" y="2850594"/>
            <a:ext cx="3095625" cy="312777"/>
          </a:xfrm>
          <a:prstGeom prst="rect">
            <a:avLst/>
          </a:prstGeom>
          <a:noFill/>
          <a:ln/>
        </p:spPr>
        <p:txBody>
          <a:bodyPr wrap="none" lIns="0" tIns="0" rIns="0" bIns="0" rtlCol="0" anchor="t"/>
          <a:lstStyle/>
          <a:p>
            <a:pPr marL="0" indent="0" algn="l">
              <a:lnSpc>
                <a:spcPts val="2450"/>
              </a:lnSpc>
              <a:buNone/>
            </a:pPr>
            <a:r>
              <a:rPr lang="en-US" sz="1500" kern="0" spc="-31">
                <a:solidFill>
                  <a:srgbClr val="E0D6DE"/>
                </a:solidFill>
                <a:latin typeface="Inter"/>
                <a:ea typeface="Inter"/>
                <a:cs typeface="Inter" pitchFamily="34" charset="-120"/>
              </a:rPr>
              <a:t> Cups</a:t>
            </a:r>
            <a:endParaRPr lang="en-US" sz="1500">
              <a:latin typeface="Inter"/>
              <a:ea typeface="Inter"/>
            </a:endParaRPr>
          </a:p>
        </p:txBody>
      </p:sp>
      <p:pic>
        <p:nvPicPr>
          <p:cNvPr id="15" name="Image 4" descr="preencoded.png"/>
          <p:cNvPicPr>
            <a:picLocks noChangeAspect="1"/>
          </p:cNvPicPr>
          <p:nvPr/>
        </p:nvPicPr>
        <p:blipFill>
          <a:blip r:embed="rId7"/>
          <a:stretch>
            <a:fillRect/>
          </a:stretch>
        </p:blipFill>
        <p:spPr>
          <a:xfrm>
            <a:off x="684252" y="3749873"/>
            <a:ext cx="488752" cy="488752"/>
          </a:xfrm>
          <a:prstGeom prst="rect">
            <a:avLst/>
          </a:prstGeom>
        </p:spPr>
      </p:pic>
      <p:sp>
        <p:nvSpPr>
          <p:cNvPr id="16" name="Text 9"/>
          <p:cNvSpPr/>
          <p:nvPr/>
        </p:nvSpPr>
        <p:spPr>
          <a:xfrm>
            <a:off x="684252" y="4434126"/>
            <a:ext cx="2566035" cy="320635"/>
          </a:xfrm>
          <a:prstGeom prst="rect">
            <a:avLst/>
          </a:prstGeom>
          <a:noFill/>
          <a:ln/>
        </p:spPr>
        <p:txBody>
          <a:bodyPr wrap="none" lIns="0" tIns="0" rIns="0" bIns="0" rtlCol="0" anchor="t"/>
          <a:lstStyle/>
          <a:p>
            <a:pPr marL="0" indent="0" algn="l">
              <a:lnSpc>
                <a:spcPts val="2500"/>
              </a:lnSpc>
              <a:buNone/>
            </a:pPr>
            <a:r>
              <a:rPr lang="en-US" sz="2000" b="1" kern="0" spc="-40">
                <a:solidFill>
                  <a:srgbClr val="E0D6DE"/>
                </a:solidFill>
                <a:latin typeface="Petrona" pitchFamily="34" charset="0"/>
                <a:ea typeface="Petrona" pitchFamily="34" charset="-122"/>
                <a:cs typeface="Petrona" pitchFamily="34" charset="-120"/>
              </a:rPr>
              <a:t>Glass</a:t>
            </a:r>
            <a:endParaRPr lang="en-US" sz="2000"/>
          </a:p>
        </p:txBody>
      </p:sp>
      <p:sp>
        <p:nvSpPr>
          <p:cNvPr id="17" name="Text 10"/>
          <p:cNvSpPr/>
          <p:nvPr/>
        </p:nvSpPr>
        <p:spPr>
          <a:xfrm>
            <a:off x="684252" y="4872038"/>
            <a:ext cx="3095506" cy="312777"/>
          </a:xfrm>
          <a:prstGeom prst="rect">
            <a:avLst/>
          </a:prstGeom>
          <a:noFill/>
          <a:ln/>
        </p:spPr>
        <p:txBody>
          <a:bodyPr wrap="none" lIns="0" tIns="0" rIns="0" bIns="0" rtlCol="0" anchor="t"/>
          <a:lstStyle/>
          <a:p>
            <a:pPr marL="0" indent="0" algn="l">
              <a:lnSpc>
                <a:spcPts val="2450"/>
              </a:lnSpc>
              <a:buNone/>
            </a:pPr>
            <a:r>
              <a:rPr lang="en-US" sz="1500" kern="0" spc="-31">
                <a:solidFill>
                  <a:srgbClr val="E0D6DE"/>
                </a:solidFill>
                <a:latin typeface="Inter" pitchFamily="34" charset="0"/>
                <a:ea typeface="Inter" pitchFamily="34" charset="-122"/>
                <a:cs typeface="Inter" pitchFamily="34" charset="-120"/>
              </a:rPr>
              <a:t>Glass</a:t>
            </a:r>
            <a:endParaRPr lang="en-US" sz="1500"/>
          </a:p>
        </p:txBody>
      </p:sp>
      <p:pic>
        <p:nvPicPr>
          <p:cNvPr id="18" name="Image 5" descr="preencoded.png"/>
          <p:cNvPicPr>
            <a:picLocks noChangeAspect="1"/>
          </p:cNvPicPr>
          <p:nvPr/>
        </p:nvPicPr>
        <p:blipFill>
          <a:blip r:embed="rId8"/>
          <a:stretch>
            <a:fillRect/>
          </a:stretch>
        </p:blipFill>
        <p:spPr>
          <a:xfrm>
            <a:off x="4073009" y="3749873"/>
            <a:ext cx="488752" cy="488752"/>
          </a:xfrm>
          <a:prstGeom prst="rect">
            <a:avLst/>
          </a:prstGeom>
        </p:spPr>
      </p:pic>
      <p:sp>
        <p:nvSpPr>
          <p:cNvPr id="19" name="Text 11"/>
          <p:cNvSpPr/>
          <p:nvPr/>
        </p:nvSpPr>
        <p:spPr>
          <a:xfrm>
            <a:off x="4073009" y="4434126"/>
            <a:ext cx="2566035" cy="320635"/>
          </a:xfrm>
          <a:prstGeom prst="rect">
            <a:avLst/>
          </a:prstGeom>
          <a:noFill/>
          <a:ln/>
        </p:spPr>
        <p:txBody>
          <a:bodyPr wrap="none" lIns="0" tIns="0" rIns="0" bIns="0" rtlCol="0" anchor="t"/>
          <a:lstStyle/>
          <a:p>
            <a:pPr marL="0" indent="0" algn="l">
              <a:lnSpc>
                <a:spcPts val="2500"/>
              </a:lnSpc>
              <a:buNone/>
            </a:pPr>
            <a:r>
              <a:rPr lang="en-US" sz="2000" b="1" kern="0" spc="-40">
                <a:solidFill>
                  <a:srgbClr val="E0D6DE"/>
                </a:solidFill>
                <a:latin typeface="Petrona" pitchFamily="34" charset="0"/>
                <a:ea typeface="Petrona" pitchFamily="34" charset="-122"/>
                <a:cs typeface="Petrona" pitchFamily="34" charset="-120"/>
              </a:rPr>
              <a:t>Cardboard</a:t>
            </a:r>
            <a:endParaRPr lang="en-US" sz="2000"/>
          </a:p>
        </p:txBody>
      </p:sp>
      <p:sp>
        <p:nvSpPr>
          <p:cNvPr id="20" name="Text 12"/>
          <p:cNvSpPr/>
          <p:nvPr/>
        </p:nvSpPr>
        <p:spPr>
          <a:xfrm>
            <a:off x="4073009" y="4872038"/>
            <a:ext cx="3095506" cy="312777"/>
          </a:xfrm>
          <a:prstGeom prst="rect">
            <a:avLst/>
          </a:prstGeom>
          <a:noFill/>
          <a:ln/>
        </p:spPr>
        <p:txBody>
          <a:bodyPr wrap="none" lIns="0" tIns="0" rIns="0" bIns="0" rtlCol="0" anchor="t"/>
          <a:lstStyle/>
          <a:p>
            <a:pPr marL="0" indent="0" algn="l">
              <a:lnSpc>
                <a:spcPts val="2450"/>
              </a:lnSpc>
              <a:buNone/>
            </a:pPr>
            <a:r>
              <a:rPr lang="en-US" sz="1500" kern="0" spc="-31">
                <a:solidFill>
                  <a:srgbClr val="E0D6DE"/>
                </a:solidFill>
                <a:latin typeface="Inter" pitchFamily="34" charset="0"/>
                <a:ea typeface="Inter" pitchFamily="34" charset="-122"/>
                <a:cs typeface="Inter" pitchFamily="34" charset="-120"/>
              </a:rPr>
              <a:t>Cardboard</a:t>
            </a:r>
            <a:endParaRPr lang="en-US" sz="1500"/>
          </a:p>
        </p:txBody>
      </p:sp>
      <p:sp>
        <p:nvSpPr>
          <p:cNvPr id="30" name="Rectangle 29">
            <a:extLst>
              <a:ext uri="{FF2B5EF4-FFF2-40B4-BE49-F238E27FC236}">
                <a16:creationId xmlns:a16="http://schemas.microsoft.com/office/drawing/2014/main" id="{0E8F5C75-7488-0AB4-173A-67E9E775DBA1}"/>
              </a:ext>
            </a:extLst>
          </p:cNvPr>
          <p:cNvSpPr/>
          <p:nvPr/>
        </p:nvSpPr>
        <p:spPr>
          <a:xfrm>
            <a:off x="12823901" y="7772400"/>
            <a:ext cx="1728439" cy="356839"/>
          </a:xfrm>
          <a:prstGeom prst="rect">
            <a:avLst/>
          </a:prstGeom>
          <a:solidFill>
            <a:srgbClr val="0E0A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C54509-7B70-FFD0-BB04-C1A35E00442A}"/>
              </a:ext>
            </a:extLst>
          </p:cNvPr>
          <p:cNvSpPr txBox="1"/>
          <p:nvPr/>
        </p:nvSpPr>
        <p:spPr>
          <a:xfrm>
            <a:off x="667081" y="491067"/>
            <a:ext cx="13296151" cy="1200329"/>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200" b="1" i="1">
                <a:ea typeface="Calibri"/>
                <a:cs typeface="Calibri"/>
              </a:rPr>
              <a:t>THANK YOU </a:t>
            </a:r>
          </a:p>
        </p:txBody>
      </p:sp>
    </p:spTree>
    <p:extLst>
      <p:ext uri="{BB962C8B-B14F-4D97-AF65-F5344CB8AC3E}">
        <p14:creationId xmlns:p14="http://schemas.microsoft.com/office/powerpoint/2010/main" val="763332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931581-9B52-9454-2D1B-C51D0E69DA14}"/>
              </a:ext>
            </a:extLst>
          </p:cNvPr>
          <p:cNvSpPr txBox="1"/>
          <p:nvPr/>
        </p:nvSpPr>
        <p:spPr>
          <a:xfrm>
            <a:off x="2100205" y="803019"/>
            <a:ext cx="10717222"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a:solidFill>
                  <a:srgbClr val="7030A0"/>
                </a:solidFill>
                <a:latin typeface="Sitka Text"/>
              </a:rPr>
              <a:t>TEAM NAME- SHETA KE KAPTAANZ</a:t>
            </a:r>
            <a:r>
              <a:rPr lang="en-US" sz="4000">
                <a:solidFill>
                  <a:srgbClr val="000000"/>
                </a:solidFill>
                <a:latin typeface="Sitka Text"/>
              </a:rPr>
              <a:t> </a:t>
            </a:r>
            <a:r>
              <a:rPr lang="en-US" sz="4000">
                <a:solidFill>
                  <a:srgbClr val="7030A0"/>
                </a:solidFill>
                <a:latin typeface="Sitka Text"/>
              </a:rPr>
              <a:t>  </a:t>
            </a:r>
          </a:p>
          <a:p>
            <a:r>
              <a:rPr lang="en-US" sz="4000">
                <a:solidFill>
                  <a:srgbClr val="7030A0"/>
                </a:solidFill>
                <a:latin typeface="Sitka Text"/>
              </a:rPr>
              <a:t>Prof. : Dr Sachin Chaudhari</a:t>
            </a:r>
          </a:p>
          <a:p>
            <a:r>
              <a:rPr lang="en-US" sz="4000">
                <a:solidFill>
                  <a:srgbClr val="7030A0"/>
                </a:solidFill>
                <a:latin typeface="Sitka Text"/>
              </a:rPr>
              <a:t> </a:t>
            </a:r>
          </a:p>
          <a:p>
            <a:endParaRPr lang="en-US" sz="4000">
              <a:solidFill>
                <a:srgbClr val="7030A0"/>
              </a:solidFill>
              <a:latin typeface="Sitka Text"/>
            </a:endParaRPr>
          </a:p>
        </p:txBody>
      </p:sp>
      <p:sp>
        <p:nvSpPr>
          <p:cNvPr id="3" name="TextBox 2">
            <a:extLst>
              <a:ext uri="{FF2B5EF4-FFF2-40B4-BE49-F238E27FC236}">
                <a16:creationId xmlns:a16="http://schemas.microsoft.com/office/drawing/2014/main" id="{0FD1E36A-EF6F-E5D8-812C-C2EA08F5F33D}"/>
              </a:ext>
            </a:extLst>
          </p:cNvPr>
          <p:cNvSpPr txBox="1"/>
          <p:nvPr/>
        </p:nvSpPr>
        <p:spPr>
          <a:xfrm>
            <a:off x="2235784" y="3130485"/>
            <a:ext cx="10454697"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solidFill>
                  <a:schemeClr val="bg1"/>
                </a:solidFill>
                <a:latin typeface="Gabriola"/>
              </a:rPr>
              <a:t>MEMBERS- </a:t>
            </a:r>
          </a:p>
          <a:p>
            <a:r>
              <a:rPr lang="en-US" sz="3600">
                <a:solidFill>
                  <a:schemeClr val="bg1"/>
                </a:solidFill>
                <a:latin typeface="Gabriola"/>
              </a:rPr>
              <a:t>Member 1-  Ayush </a:t>
            </a:r>
            <a:r>
              <a:rPr lang="en-US" sz="3600" err="1">
                <a:solidFill>
                  <a:schemeClr val="bg1"/>
                </a:solidFill>
                <a:latin typeface="Gabriola"/>
              </a:rPr>
              <a:t>Sheta</a:t>
            </a:r>
            <a:endParaRPr lang="en-US" sz="3600">
              <a:solidFill>
                <a:schemeClr val="bg1"/>
              </a:solidFill>
              <a:latin typeface="Gabriola"/>
            </a:endParaRPr>
          </a:p>
          <a:p>
            <a:r>
              <a:rPr lang="en-US" sz="3600">
                <a:solidFill>
                  <a:schemeClr val="bg1"/>
                </a:solidFill>
                <a:latin typeface="Gabriola"/>
              </a:rPr>
              <a:t>Member 2-  Soham Sadavarte</a:t>
            </a:r>
          </a:p>
          <a:p>
            <a:r>
              <a:rPr lang="en-US" sz="3600">
                <a:solidFill>
                  <a:schemeClr val="bg1"/>
                </a:solidFill>
                <a:latin typeface="Gabriola"/>
              </a:rPr>
              <a:t>Member 3 -  Kavya </a:t>
            </a:r>
            <a:r>
              <a:rPr lang="en-US" sz="3600" err="1">
                <a:solidFill>
                  <a:schemeClr val="bg1"/>
                </a:solidFill>
                <a:latin typeface="Gabriola"/>
              </a:rPr>
              <a:t>Bhalodi</a:t>
            </a:r>
            <a:r>
              <a:rPr lang="en-US" sz="3600">
                <a:solidFill>
                  <a:schemeClr val="bg1"/>
                </a:solidFill>
                <a:latin typeface="Gabriola"/>
              </a:rPr>
              <a:t> </a:t>
            </a:r>
          </a:p>
          <a:p>
            <a:r>
              <a:rPr lang="en-US" sz="3600">
                <a:solidFill>
                  <a:schemeClr val="bg1"/>
                </a:solidFill>
                <a:latin typeface="Gabriola"/>
              </a:rPr>
              <a:t>Member 4-  Shivam Gupta </a:t>
            </a:r>
          </a:p>
          <a:p>
            <a:endParaRPr lang="en-US" sz="3600">
              <a:solidFill>
                <a:schemeClr val="bg1"/>
              </a:solidFill>
              <a:latin typeface="Gabriola"/>
            </a:endParaRPr>
          </a:p>
        </p:txBody>
      </p:sp>
    </p:spTree>
    <p:extLst>
      <p:ext uri="{BB962C8B-B14F-4D97-AF65-F5344CB8AC3E}">
        <p14:creationId xmlns:p14="http://schemas.microsoft.com/office/powerpoint/2010/main" val="263947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3912275" y="1494414"/>
            <a:ext cx="6480810" cy="809982"/>
          </a:xfrm>
          <a:prstGeom prst="rect">
            <a:avLst/>
          </a:prstGeom>
          <a:noFill/>
          <a:ln/>
        </p:spPr>
        <p:txBody>
          <a:bodyPr wrap="none" lIns="0" tIns="0" rIns="0" bIns="0" rtlCol="0" anchor="t"/>
          <a:lstStyle/>
          <a:p>
            <a:pPr marL="0" indent="0">
              <a:lnSpc>
                <a:spcPts val="6350"/>
              </a:lnSpc>
              <a:buNone/>
            </a:pPr>
            <a:r>
              <a:rPr lang="en-US" sz="5100" b="1" kern="0" spc="-102">
                <a:solidFill>
                  <a:srgbClr val="FF8AAF"/>
                </a:solidFill>
                <a:latin typeface="Petrona" pitchFamily="34" charset="0"/>
                <a:ea typeface="Petrona" pitchFamily="34" charset="-122"/>
                <a:cs typeface="Petrona" pitchFamily="34" charset="-120"/>
              </a:rPr>
              <a:t>Motivation</a:t>
            </a:r>
            <a:endParaRPr lang="en-US" sz="5100"/>
          </a:p>
        </p:txBody>
      </p:sp>
      <p:sp>
        <p:nvSpPr>
          <p:cNvPr id="4" name="Shape 1"/>
          <p:cNvSpPr/>
          <p:nvPr/>
        </p:nvSpPr>
        <p:spPr>
          <a:xfrm>
            <a:off x="2521029" y="2768024"/>
            <a:ext cx="555427" cy="555427"/>
          </a:xfrm>
          <a:prstGeom prst="roundRect">
            <a:avLst>
              <a:gd name="adj" fmla="val 18669"/>
            </a:avLst>
          </a:prstGeom>
          <a:solidFill>
            <a:srgbClr val="2F1D63"/>
          </a:solidFill>
          <a:ln w="15240">
            <a:solidFill>
              <a:srgbClr val="48367C"/>
            </a:solidFill>
            <a:prstDash val="solid"/>
          </a:ln>
        </p:spPr>
        <p:txBody>
          <a:bodyPr/>
          <a:lstStyle/>
          <a:p>
            <a:endParaRPr lang="en-IN"/>
          </a:p>
        </p:txBody>
      </p:sp>
      <p:sp>
        <p:nvSpPr>
          <p:cNvPr id="6" name="Text 3"/>
          <p:cNvSpPr/>
          <p:nvPr/>
        </p:nvSpPr>
        <p:spPr>
          <a:xfrm>
            <a:off x="3417022" y="2768057"/>
            <a:ext cx="3919147" cy="580415"/>
          </a:xfrm>
          <a:prstGeom prst="rect">
            <a:avLst/>
          </a:prstGeom>
          <a:noFill/>
          <a:ln/>
        </p:spPr>
        <p:txBody>
          <a:bodyPr wrap="none" lIns="0" tIns="0" rIns="0" bIns="0" rtlCol="0" anchor="t"/>
          <a:lstStyle/>
          <a:p>
            <a:pPr marL="0" indent="0">
              <a:lnSpc>
                <a:spcPts val="3150"/>
              </a:lnSpc>
              <a:buNone/>
            </a:pPr>
            <a:r>
              <a:rPr lang="en-US" sz="2550" b="1" kern="0" spc="-51">
                <a:solidFill>
                  <a:srgbClr val="E0D6DE"/>
                </a:solidFill>
                <a:latin typeface="Petrona" pitchFamily="34" charset="0"/>
                <a:ea typeface="Petrona" pitchFamily="34" charset="-122"/>
                <a:cs typeface="Petrona" pitchFamily="34" charset="-120"/>
              </a:rPr>
              <a:t>Technological Innovation</a:t>
            </a:r>
            <a:endParaRPr lang="en-US" sz="2550"/>
          </a:p>
        </p:txBody>
      </p:sp>
      <p:sp>
        <p:nvSpPr>
          <p:cNvPr id="7" name="Text 4"/>
          <p:cNvSpPr/>
          <p:nvPr/>
        </p:nvSpPr>
        <p:spPr>
          <a:xfrm>
            <a:off x="2521029" y="3618071"/>
            <a:ext cx="6613684" cy="1580198"/>
          </a:xfrm>
          <a:prstGeom prst="rect">
            <a:avLst/>
          </a:prstGeom>
          <a:noFill/>
          <a:ln/>
        </p:spPr>
        <p:txBody>
          <a:bodyPr wrap="square" lIns="0" tIns="0" rIns="0" bIns="0" rtlCol="0" anchor="t"/>
          <a:lstStyle/>
          <a:p>
            <a:pPr marL="0" indent="0">
              <a:lnSpc>
                <a:spcPts val="3100"/>
              </a:lnSpc>
              <a:buNone/>
            </a:pPr>
            <a:r>
              <a:rPr lang="en-US" sz="1900" kern="0" spc="-39">
                <a:solidFill>
                  <a:srgbClr val="E0D6DE"/>
                </a:solidFill>
                <a:latin typeface="Inter" pitchFamily="34" charset="0"/>
                <a:ea typeface="Inter" pitchFamily="34" charset="-122"/>
                <a:cs typeface="Inter" pitchFamily="34" charset="-120"/>
              </a:rPr>
              <a:t>The motivation behind doing this project was getting exposed to technological innovation and new gen AI to create a model that can solve a grave real world problem of managing waste efficiently in a cost effective method.</a:t>
            </a:r>
            <a:endParaRPr lang="en-US" sz="1900"/>
          </a:p>
        </p:txBody>
      </p:sp>
      <p:sp>
        <p:nvSpPr>
          <p:cNvPr id="8" name="Shape 5"/>
          <p:cNvSpPr/>
          <p:nvPr/>
        </p:nvSpPr>
        <p:spPr>
          <a:xfrm>
            <a:off x="2560105" y="5893831"/>
            <a:ext cx="555427" cy="555427"/>
          </a:xfrm>
          <a:prstGeom prst="roundRect">
            <a:avLst>
              <a:gd name="adj" fmla="val 18669"/>
            </a:avLst>
          </a:prstGeom>
          <a:solidFill>
            <a:srgbClr val="2F1D63"/>
          </a:solidFill>
          <a:ln w="15240">
            <a:solidFill>
              <a:srgbClr val="48367C"/>
            </a:solidFill>
            <a:prstDash val="solid"/>
          </a:ln>
        </p:spPr>
        <p:txBody>
          <a:bodyPr/>
          <a:lstStyle/>
          <a:p>
            <a:endParaRPr lang="en-IN"/>
          </a:p>
        </p:txBody>
      </p:sp>
      <p:sp>
        <p:nvSpPr>
          <p:cNvPr id="9" name="Text 6"/>
          <p:cNvSpPr/>
          <p:nvPr/>
        </p:nvSpPr>
        <p:spPr>
          <a:xfrm>
            <a:off x="6521768" y="5584269"/>
            <a:ext cx="212646" cy="388858"/>
          </a:xfrm>
          <a:prstGeom prst="rect">
            <a:avLst/>
          </a:prstGeom>
          <a:noFill/>
          <a:ln/>
        </p:spPr>
        <p:txBody>
          <a:bodyPr wrap="none" lIns="0" tIns="0" rIns="0" bIns="0" rtlCol="0" anchor="t"/>
          <a:lstStyle/>
          <a:p>
            <a:pPr marL="0" indent="0" algn="ctr">
              <a:lnSpc>
                <a:spcPts val="3050"/>
              </a:lnSpc>
              <a:buNone/>
            </a:pPr>
            <a:endParaRPr lang="en-US" sz="3050"/>
          </a:p>
        </p:txBody>
      </p:sp>
      <p:sp>
        <p:nvSpPr>
          <p:cNvPr id="10" name="Text 7"/>
          <p:cNvSpPr/>
          <p:nvPr/>
        </p:nvSpPr>
        <p:spPr>
          <a:xfrm>
            <a:off x="3612343" y="5973127"/>
            <a:ext cx="3240405" cy="405051"/>
          </a:xfrm>
          <a:prstGeom prst="rect">
            <a:avLst/>
          </a:prstGeom>
          <a:noFill/>
          <a:ln/>
        </p:spPr>
        <p:txBody>
          <a:bodyPr wrap="none" lIns="0" tIns="0" rIns="0" bIns="0" rtlCol="0" anchor="t"/>
          <a:lstStyle/>
          <a:p>
            <a:pPr marL="0" indent="0">
              <a:lnSpc>
                <a:spcPts val="3150"/>
              </a:lnSpc>
              <a:buNone/>
            </a:pPr>
            <a:r>
              <a:rPr lang="en-US" sz="2550" b="1" kern="0" spc="-51">
                <a:solidFill>
                  <a:srgbClr val="E0D6DE"/>
                </a:solidFill>
                <a:latin typeface="Petrona" pitchFamily="34" charset="0"/>
                <a:ea typeface="Petrona" pitchFamily="34" charset="-122"/>
                <a:cs typeface="Petrona" pitchFamily="34" charset="-120"/>
              </a:rPr>
              <a:t>Real-World Impact</a:t>
            </a:r>
            <a:endParaRPr lang="en-US" sz="2550"/>
          </a:p>
        </p:txBody>
      </p:sp>
      <p:sp>
        <p:nvSpPr>
          <p:cNvPr id="11" name="Text 8"/>
          <p:cNvSpPr/>
          <p:nvPr/>
        </p:nvSpPr>
        <p:spPr>
          <a:xfrm>
            <a:off x="2658739" y="6844308"/>
            <a:ext cx="6613684" cy="790099"/>
          </a:xfrm>
          <a:prstGeom prst="rect">
            <a:avLst/>
          </a:prstGeom>
          <a:noFill/>
          <a:ln/>
        </p:spPr>
        <p:txBody>
          <a:bodyPr wrap="square" lIns="0" tIns="0" rIns="0" bIns="0" rtlCol="0" anchor="t"/>
          <a:lstStyle/>
          <a:p>
            <a:pPr marL="0" indent="0">
              <a:lnSpc>
                <a:spcPts val="3100"/>
              </a:lnSpc>
              <a:buNone/>
            </a:pPr>
            <a:r>
              <a:rPr lang="en-US" sz="1900" kern="0" spc="-39">
                <a:solidFill>
                  <a:srgbClr val="E0D6DE"/>
                </a:solidFill>
                <a:latin typeface="Inter" pitchFamily="34" charset="0"/>
                <a:ea typeface="Inter" pitchFamily="34" charset="-122"/>
                <a:cs typeface="Inter" pitchFamily="34" charset="-120"/>
              </a:rPr>
              <a:t>Successful proposition of such a model can even lead to its employment in large waste managing firms.</a:t>
            </a:r>
            <a:endParaRPr lang="en-US" sz="1900"/>
          </a:p>
        </p:txBody>
      </p:sp>
      <p:sp>
        <p:nvSpPr>
          <p:cNvPr id="14" name="Rectangle 13">
            <a:extLst>
              <a:ext uri="{FF2B5EF4-FFF2-40B4-BE49-F238E27FC236}">
                <a16:creationId xmlns:a16="http://schemas.microsoft.com/office/drawing/2014/main" id="{46625ED0-AB0F-F1CF-E9F3-CD5B45E33E0A}"/>
              </a:ext>
            </a:extLst>
          </p:cNvPr>
          <p:cNvSpPr/>
          <p:nvPr/>
        </p:nvSpPr>
        <p:spPr>
          <a:xfrm>
            <a:off x="12823901" y="7772400"/>
            <a:ext cx="1728439" cy="356839"/>
          </a:xfrm>
          <a:prstGeom prst="rect">
            <a:avLst/>
          </a:prstGeom>
          <a:solidFill>
            <a:srgbClr val="0E0A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913647-5AA9-E2D9-2601-8251169A6438}"/>
              </a:ext>
            </a:extLst>
          </p:cNvPr>
          <p:cNvSpPr txBox="1"/>
          <p:nvPr/>
        </p:nvSpPr>
        <p:spPr>
          <a:xfrm>
            <a:off x="1161206" y="638025"/>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3" name="TextBox 2">
            <a:extLst>
              <a:ext uri="{FF2B5EF4-FFF2-40B4-BE49-F238E27FC236}">
                <a16:creationId xmlns:a16="http://schemas.microsoft.com/office/drawing/2014/main" id="{F50D4E36-B346-D23A-DEC8-A12B8C81685A}"/>
              </a:ext>
            </a:extLst>
          </p:cNvPr>
          <p:cNvSpPr txBox="1"/>
          <p:nvPr/>
        </p:nvSpPr>
        <p:spPr>
          <a:xfrm>
            <a:off x="1164048" y="484899"/>
            <a:ext cx="13163937" cy="68018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solidFill>
                  <a:schemeClr val="bg1"/>
                </a:solidFill>
                <a:latin typeface="Aptos"/>
                <a:ea typeface="Calibri"/>
                <a:cs typeface="Calibri"/>
              </a:rPr>
              <a:t>PROBLEM STATEMENT :</a:t>
            </a:r>
          </a:p>
          <a:p>
            <a:r>
              <a:rPr lang="en-US" sz="3200">
                <a:solidFill>
                  <a:schemeClr val="bg1"/>
                </a:solidFill>
                <a:ea typeface="+mn-lt"/>
                <a:cs typeface="+mn-lt"/>
              </a:rPr>
              <a:t>"How to detect, identify, and segregate different types of waste effectively?"</a:t>
            </a:r>
            <a:endParaRPr lang="en-US" sz="2000">
              <a:solidFill>
                <a:schemeClr val="bg1"/>
              </a:solidFill>
              <a:ea typeface="Calibri"/>
              <a:cs typeface="Calibri"/>
            </a:endParaRPr>
          </a:p>
          <a:p>
            <a:endParaRPr lang="en-US" sz="3200">
              <a:latin typeface="Calibri"/>
              <a:ea typeface="Calibri"/>
              <a:cs typeface="Calibri"/>
            </a:endParaRPr>
          </a:p>
          <a:p>
            <a:br>
              <a:rPr lang="en-US" sz="3200">
                <a:latin typeface="Calibri"/>
                <a:ea typeface="Calibri"/>
                <a:cs typeface="Calibri"/>
              </a:rPr>
            </a:br>
            <a:r>
              <a:rPr lang="en-US" sz="3200">
                <a:solidFill>
                  <a:schemeClr val="bg1"/>
                </a:solidFill>
                <a:latin typeface="Calibri"/>
                <a:ea typeface="Calibri"/>
                <a:cs typeface="Calibri"/>
              </a:rPr>
              <a:t>why this problem (major problems faced ) ?</a:t>
            </a:r>
            <a:endParaRPr lang="en-US">
              <a:solidFill>
                <a:schemeClr val="bg1"/>
              </a:solidFill>
              <a:latin typeface="Calibri"/>
              <a:ea typeface="Calibri"/>
              <a:cs typeface="Calibri"/>
            </a:endParaRPr>
          </a:p>
          <a:p>
            <a:br>
              <a:rPr lang="en-US" sz="3200">
                <a:latin typeface="Calibri"/>
                <a:ea typeface="Calibri"/>
                <a:cs typeface="Calibri"/>
              </a:rPr>
            </a:br>
            <a:r>
              <a:rPr lang="en-US" sz="3200">
                <a:solidFill>
                  <a:schemeClr val="bg1"/>
                </a:solidFill>
                <a:latin typeface="Calibri"/>
                <a:ea typeface="Calibri"/>
                <a:cs typeface="Calibri"/>
              </a:rPr>
              <a:t>1. Inconsistent Waste Segregation:</a:t>
            </a:r>
            <a:endParaRPr lang="en-US">
              <a:solidFill>
                <a:schemeClr val="bg1"/>
              </a:solidFill>
              <a:ea typeface="Calibri"/>
              <a:cs typeface="Calibri"/>
            </a:endParaRPr>
          </a:p>
          <a:p>
            <a:r>
              <a:rPr lang="en-US" sz="3200">
                <a:solidFill>
                  <a:schemeClr val="bg1"/>
                </a:solidFill>
                <a:latin typeface="Calibri"/>
                <a:ea typeface="Calibri"/>
                <a:cs typeface="Calibri"/>
              </a:rPr>
              <a:t>Manual sorting inefficiency: Human workers manually segregate waste in many recycling facilities, leading to errors and inefficiencies.</a:t>
            </a:r>
            <a:endParaRPr lang="en-US" sz="2000">
              <a:solidFill>
                <a:schemeClr val="bg1"/>
              </a:solidFill>
              <a:ea typeface="Calibri"/>
              <a:cs typeface="Calibri"/>
            </a:endParaRPr>
          </a:p>
          <a:p>
            <a:endParaRPr lang="en-US" sz="3200">
              <a:solidFill>
                <a:schemeClr val="bg1"/>
              </a:solidFill>
              <a:ea typeface="Calibri"/>
              <a:cs typeface="Calibri"/>
            </a:endParaRPr>
          </a:p>
          <a:p>
            <a:r>
              <a:rPr lang="en-US" sz="3200">
                <a:solidFill>
                  <a:schemeClr val="bg1"/>
                </a:solidFill>
                <a:ea typeface="Calibri"/>
                <a:cs typeface="Calibri"/>
              </a:rPr>
              <a:t>2. </a:t>
            </a:r>
            <a:r>
              <a:rPr lang="en-US" sz="3200" b="1">
                <a:solidFill>
                  <a:schemeClr val="bg1"/>
                </a:solidFill>
                <a:ea typeface="+mn-lt"/>
                <a:cs typeface="+mn-lt"/>
              </a:rPr>
              <a:t>Variety of Materials:</a:t>
            </a:r>
            <a:r>
              <a:rPr lang="en-US" sz="3200">
                <a:solidFill>
                  <a:schemeClr val="bg1"/>
                </a:solidFill>
                <a:ea typeface="+mn-lt"/>
                <a:cs typeface="+mn-lt"/>
              </a:rPr>
              <a:t> </a:t>
            </a:r>
          </a:p>
          <a:p>
            <a:r>
              <a:rPr lang="en-US" sz="3200">
                <a:solidFill>
                  <a:schemeClr val="bg1"/>
                </a:solidFill>
                <a:ea typeface="+mn-lt"/>
                <a:cs typeface="+mn-lt"/>
              </a:rPr>
              <a:t>Waste can consist of a wide range of materials (plastics, metals, paper, glass, organic), each requiring different handling and recycling processes.</a:t>
            </a:r>
            <a:endParaRPr lang="en-US" sz="3200">
              <a:solidFill>
                <a:schemeClr val="bg1"/>
              </a:solidFill>
              <a:ea typeface="Calibri"/>
              <a:cs typeface="Calibri"/>
            </a:endParaRPr>
          </a:p>
          <a:p>
            <a:endParaRPr lang="en-US" sz="2000">
              <a:solidFill>
                <a:schemeClr val="bg1"/>
              </a:solidFill>
              <a:ea typeface="Calibri"/>
              <a:cs typeface="Calibri"/>
            </a:endParaRPr>
          </a:p>
        </p:txBody>
      </p:sp>
    </p:spTree>
    <p:extLst>
      <p:ext uri="{BB962C8B-B14F-4D97-AF65-F5344CB8AC3E}">
        <p14:creationId xmlns:p14="http://schemas.microsoft.com/office/powerpoint/2010/main" val="4117375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01596D-F2E6-A535-7C58-546D51C83613}"/>
              </a:ext>
            </a:extLst>
          </p:cNvPr>
          <p:cNvSpPr txBox="1"/>
          <p:nvPr/>
        </p:nvSpPr>
        <p:spPr>
          <a:xfrm>
            <a:off x="249424" y="-5167"/>
            <a:ext cx="13647420" cy="74174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sz="2800">
              <a:ea typeface="Calibri"/>
              <a:cs typeface="Calibri"/>
            </a:endParaRPr>
          </a:p>
          <a:p>
            <a:r>
              <a:rPr lang="en-US" sz="2800">
                <a:solidFill>
                  <a:schemeClr val="bg1"/>
                </a:solidFill>
                <a:ea typeface="Calibri"/>
                <a:cs typeface="Calibri"/>
              </a:rPr>
              <a:t>How to Solve This?</a:t>
            </a:r>
          </a:p>
          <a:p>
            <a:r>
              <a:rPr lang="en-US" sz="2800">
                <a:solidFill>
                  <a:schemeClr val="bg1"/>
                </a:solidFill>
                <a:ea typeface="Calibri"/>
                <a:cs typeface="Calibri"/>
              </a:rPr>
              <a:t>We propose building a model using the QIDK (Qualitative Identification and Detection Kit), which will automate the process of detecting, identifying, based on advanced technologies like computer vision and machine learning. Here's how:</a:t>
            </a:r>
          </a:p>
          <a:p>
            <a:endParaRPr lang="en-US" sz="2800">
              <a:solidFill>
                <a:schemeClr val="bg1"/>
              </a:solidFill>
              <a:ea typeface="Calibri"/>
              <a:cs typeface="Calibri"/>
            </a:endParaRPr>
          </a:p>
          <a:p>
            <a:endParaRPr lang="en-US" sz="2800">
              <a:solidFill>
                <a:schemeClr val="bg1"/>
              </a:solidFill>
              <a:ea typeface="Calibri"/>
              <a:cs typeface="Calibri"/>
            </a:endParaRPr>
          </a:p>
          <a:p>
            <a:endParaRPr lang="en-US" sz="2800">
              <a:solidFill>
                <a:schemeClr val="bg1"/>
              </a:solidFill>
              <a:ea typeface="Calibri"/>
              <a:cs typeface="Calibri"/>
            </a:endParaRPr>
          </a:p>
          <a:p>
            <a:endParaRPr lang="en-US" sz="2800">
              <a:solidFill>
                <a:schemeClr val="bg1"/>
              </a:solidFill>
              <a:ea typeface="Calibri"/>
              <a:cs typeface="Calibri"/>
            </a:endParaRPr>
          </a:p>
          <a:p>
            <a:r>
              <a:rPr lang="en-US" sz="2800">
                <a:solidFill>
                  <a:schemeClr val="bg1"/>
                </a:solidFill>
                <a:ea typeface="Calibri"/>
                <a:cs typeface="Calibri"/>
              </a:rPr>
              <a:t>Solution Approach:</a:t>
            </a:r>
          </a:p>
          <a:p>
            <a:r>
              <a:rPr lang="en-US" sz="2800">
                <a:solidFill>
                  <a:schemeClr val="bg1"/>
                </a:solidFill>
                <a:ea typeface="Calibri"/>
                <a:cs typeface="Calibri"/>
              </a:rPr>
              <a:t>1). Data Collection &amp; Training:</a:t>
            </a:r>
          </a:p>
          <a:p>
            <a:r>
              <a:rPr lang="en-US" sz="2800">
                <a:solidFill>
                  <a:schemeClr val="bg1"/>
                </a:solidFill>
                <a:ea typeface="Calibri"/>
                <a:cs typeface="Calibri"/>
              </a:rPr>
              <a:t>Collect data on different waste categories: Images and samples of various waste types (e.g., plastic, paper, metal, organic).</a:t>
            </a:r>
          </a:p>
          <a:p>
            <a:r>
              <a:rPr lang="en-US" sz="2800">
                <a:solidFill>
                  <a:schemeClr val="bg1"/>
                </a:solidFill>
                <a:ea typeface="Calibri"/>
                <a:cs typeface="Calibri"/>
              </a:rPr>
              <a:t>Train a model for waste detection and classification: Using machine learning algorithms (e.g., Convolutional Neural Networks - CNNs) to classify waste based on the collected images.</a:t>
            </a:r>
          </a:p>
          <a:p>
            <a:endParaRPr lang="en-US" sz="2800">
              <a:solidFill>
                <a:schemeClr val="bg1"/>
              </a:solidFill>
              <a:ea typeface="Calibri"/>
              <a:cs typeface="Calibri"/>
            </a:endParaRPr>
          </a:p>
          <a:p>
            <a:endParaRPr lang="en-US" sz="2800">
              <a:solidFill>
                <a:schemeClr val="bg1"/>
              </a:solidFill>
              <a:ea typeface="Calibri"/>
              <a:cs typeface="Calibri"/>
            </a:endParaRPr>
          </a:p>
        </p:txBody>
      </p:sp>
    </p:spTree>
    <p:extLst>
      <p:ext uri="{BB962C8B-B14F-4D97-AF65-F5344CB8AC3E}">
        <p14:creationId xmlns:p14="http://schemas.microsoft.com/office/powerpoint/2010/main" val="2696485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741281-5C4E-A8B0-949E-1DAB3D4DA76F}"/>
              </a:ext>
            </a:extLst>
          </p:cNvPr>
          <p:cNvSpPr txBox="1"/>
          <p:nvPr/>
        </p:nvSpPr>
        <p:spPr>
          <a:xfrm>
            <a:off x="1139868" y="538619"/>
            <a:ext cx="11962356"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chemeClr val="bg1"/>
                </a:solidFill>
                <a:ea typeface="Calibri"/>
                <a:cs typeface="Calibri"/>
              </a:rPr>
              <a:t>2). Waste Detection:</a:t>
            </a:r>
            <a:endParaRPr lang="en-US" sz="2800">
              <a:solidFill>
                <a:srgbClr val="000000"/>
              </a:solidFill>
              <a:ea typeface="Calibri"/>
              <a:cs typeface="Calibri"/>
            </a:endParaRPr>
          </a:p>
          <a:p>
            <a:r>
              <a:rPr lang="en-US" sz="2800">
                <a:solidFill>
                  <a:schemeClr val="bg1"/>
                </a:solidFill>
                <a:ea typeface="Calibri"/>
                <a:cs typeface="Calibri"/>
              </a:rPr>
              <a:t>Deploy the trained model on the QIDK kit: This device will use sensors and cameras to capture real-time images of waste.</a:t>
            </a:r>
          </a:p>
          <a:p>
            <a:r>
              <a:rPr lang="en-US" sz="2800">
                <a:solidFill>
                  <a:schemeClr val="bg1"/>
                </a:solidFill>
                <a:ea typeface="Calibri"/>
                <a:cs typeface="Calibri"/>
              </a:rPr>
              <a:t>AI-based identification: The trained model will classify the waste into categories like plastic, metal, organic, etc.</a:t>
            </a:r>
          </a:p>
          <a:p>
            <a:endParaRPr lang="en-US" sz="2800">
              <a:solidFill>
                <a:schemeClr val="bg1"/>
              </a:solidFill>
              <a:ea typeface="Calibri"/>
              <a:cs typeface="Calibri"/>
            </a:endParaRPr>
          </a:p>
          <a:p>
            <a:endParaRPr lang="en-US" sz="2800">
              <a:solidFill>
                <a:schemeClr val="bg1"/>
              </a:solidFill>
              <a:ea typeface="Calibri"/>
              <a:cs typeface="Calibri"/>
            </a:endParaRPr>
          </a:p>
          <a:p>
            <a:r>
              <a:rPr lang="en-US" sz="2800">
                <a:solidFill>
                  <a:schemeClr val="bg1"/>
                </a:solidFill>
                <a:ea typeface="Calibri"/>
                <a:cs typeface="Calibri"/>
              </a:rPr>
              <a:t>3). Waste Segregation:</a:t>
            </a:r>
          </a:p>
          <a:p>
            <a:r>
              <a:rPr lang="en-US" sz="2800">
                <a:solidFill>
                  <a:schemeClr val="bg1"/>
                </a:solidFill>
                <a:ea typeface="Calibri"/>
                <a:cs typeface="Calibri"/>
              </a:rPr>
              <a:t>Classifying the waste into different categories using real-time feed.</a:t>
            </a:r>
          </a:p>
          <a:p>
            <a:pPr algn="l"/>
            <a:endParaRPr lang="en-US">
              <a:solidFill>
                <a:srgbClr val="000000"/>
              </a:solidFill>
              <a:ea typeface="Calibri"/>
              <a:cs typeface="Calibri"/>
            </a:endParaRPr>
          </a:p>
          <a:p>
            <a:endParaRPr lang="en-US">
              <a:solidFill>
                <a:srgbClr val="FFFFFF"/>
              </a:solidFill>
              <a:ea typeface="Calibri"/>
              <a:cs typeface="Calibri"/>
            </a:endParaRPr>
          </a:p>
        </p:txBody>
      </p:sp>
    </p:spTree>
    <p:extLst>
      <p:ext uri="{BB962C8B-B14F-4D97-AF65-F5344CB8AC3E}">
        <p14:creationId xmlns:p14="http://schemas.microsoft.com/office/powerpoint/2010/main" val="1625715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760571" y="597575"/>
            <a:ext cx="7622858" cy="1425893"/>
          </a:xfrm>
          <a:prstGeom prst="rect">
            <a:avLst/>
          </a:prstGeom>
          <a:noFill/>
          <a:ln/>
        </p:spPr>
        <p:txBody>
          <a:bodyPr wrap="square" lIns="0" tIns="0" rIns="0" bIns="0" rtlCol="0" anchor="t"/>
          <a:lstStyle/>
          <a:p>
            <a:pPr>
              <a:lnSpc>
                <a:spcPts val="5600"/>
              </a:lnSpc>
            </a:pPr>
            <a:r>
              <a:rPr lang="en-US" sz="4450" b="1" i="1" kern="0" spc="-90">
                <a:solidFill>
                  <a:schemeClr val="bg1"/>
                </a:solidFill>
                <a:latin typeface="Petrona"/>
              </a:rPr>
              <a:t>TIMELINE- </a:t>
            </a:r>
            <a:endParaRPr lang="en-US" sz="4450" b="1" kern="0" spc="-90">
              <a:solidFill>
                <a:schemeClr val="bg1"/>
              </a:solidFill>
              <a:latin typeface="Petrona"/>
            </a:endParaRPr>
          </a:p>
          <a:p>
            <a:pPr>
              <a:lnSpc>
                <a:spcPts val="5600"/>
              </a:lnSpc>
            </a:pPr>
            <a:endParaRPr lang="en-US" sz="4450" b="1" i="1" kern="0" spc="-90">
              <a:solidFill>
                <a:schemeClr val="bg1"/>
              </a:solidFill>
              <a:latin typeface="Petrona"/>
            </a:endParaRPr>
          </a:p>
          <a:p>
            <a:pPr>
              <a:lnSpc>
                <a:spcPts val="5600"/>
              </a:lnSpc>
            </a:pPr>
            <a:r>
              <a:rPr lang="en-US" sz="4450" b="1" i="1" kern="0" spc="-90">
                <a:solidFill>
                  <a:schemeClr val="bg1"/>
                </a:solidFill>
                <a:latin typeface="Petrona"/>
              </a:rPr>
              <a:t>PHASE-1 :    Creating a dataset and uploading  relevant images</a:t>
            </a:r>
          </a:p>
          <a:p>
            <a:pPr>
              <a:lnSpc>
                <a:spcPts val="5600"/>
              </a:lnSpc>
            </a:pPr>
            <a:endParaRPr lang="en-US" sz="4450" b="1" i="1" kern="0" spc="-90">
              <a:solidFill>
                <a:schemeClr val="bg1"/>
              </a:solidFill>
              <a:latin typeface="Petrona"/>
            </a:endParaRPr>
          </a:p>
          <a:p>
            <a:pPr>
              <a:lnSpc>
                <a:spcPts val="5600"/>
              </a:lnSpc>
            </a:pPr>
            <a:r>
              <a:rPr lang="en-US" sz="4450" b="1" i="1" kern="0" spc="-90">
                <a:solidFill>
                  <a:schemeClr val="bg1"/>
                </a:solidFill>
                <a:latin typeface="Petrona"/>
              </a:rPr>
              <a:t>PHASE-2:  Training AI model for  waste detection </a:t>
            </a:r>
          </a:p>
          <a:p>
            <a:pPr>
              <a:lnSpc>
                <a:spcPts val="5600"/>
              </a:lnSpc>
            </a:pPr>
            <a:endParaRPr lang="en-US" sz="4450" b="1" i="1" kern="0" spc="-90">
              <a:solidFill>
                <a:schemeClr val="bg1"/>
              </a:solidFill>
              <a:latin typeface="Petrona"/>
            </a:endParaRPr>
          </a:p>
          <a:p>
            <a:pPr>
              <a:lnSpc>
                <a:spcPts val="5600"/>
              </a:lnSpc>
            </a:pPr>
            <a:r>
              <a:rPr lang="en-US" sz="4450" b="1" i="1" kern="0" spc="-90">
                <a:solidFill>
                  <a:schemeClr val="bg1"/>
                </a:solidFill>
                <a:latin typeface="Petrona"/>
              </a:rPr>
              <a:t>PHASE-3:   Waste segregation</a:t>
            </a:r>
          </a:p>
        </p:txBody>
      </p:sp>
      <p:sp>
        <p:nvSpPr>
          <p:cNvPr id="20" name="Rectangle 19">
            <a:extLst>
              <a:ext uri="{FF2B5EF4-FFF2-40B4-BE49-F238E27FC236}">
                <a16:creationId xmlns:a16="http://schemas.microsoft.com/office/drawing/2014/main" id="{EC886E14-52EC-A139-A695-34A42CACA7C2}"/>
              </a:ext>
            </a:extLst>
          </p:cNvPr>
          <p:cNvSpPr/>
          <p:nvPr/>
        </p:nvSpPr>
        <p:spPr>
          <a:xfrm>
            <a:off x="12823901" y="7772400"/>
            <a:ext cx="1728439" cy="356839"/>
          </a:xfrm>
          <a:prstGeom prst="rect">
            <a:avLst/>
          </a:prstGeom>
          <a:solidFill>
            <a:srgbClr val="0E0A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F276F07-CB5E-9275-E52A-02257E78F990}"/>
              </a:ext>
            </a:extLst>
          </p:cNvPr>
          <p:cNvSpPr/>
          <p:nvPr/>
        </p:nvSpPr>
        <p:spPr>
          <a:xfrm>
            <a:off x="12790448" y="7772400"/>
            <a:ext cx="1728439" cy="356839"/>
          </a:xfrm>
          <a:prstGeom prst="rect">
            <a:avLst/>
          </a:prstGeom>
          <a:solidFill>
            <a:srgbClr val="0E0A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99C160F1-A19B-40A6-58E7-A5A9A7427EBC}"/>
              </a:ext>
            </a:extLst>
          </p:cNvPr>
          <p:cNvSpPr txBox="1"/>
          <p:nvPr/>
        </p:nvSpPr>
        <p:spPr>
          <a:xfrm>
            <a:off x="1214968" y="725354"/>
            <a:ext cx="12222219" cy="57554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a:solidFill>
                  <a:srgbClr val="FFFFFF"/>
                </a:solidFill>
                <a:ea typeface="Calibri"/>
                <a:cs typeface="Calibri"/>
              </a:rPr>
              <a:t>MORE CHALLENGES AHEAD:</a:t>
            </a:r>
          </a:p>
          <a:p>
            <a:endParaRPr lang="en-US" sz="4000">
              <a:solidFill>
                <a:srgbClr val="FFFFFF"/>
              </a:solidFill>
              <a:ea typeface="Calibri"/>
              <a:cs typeface="Calibri"/>
            </a:endParaRPr>
          </a:p>
          <a:p>
            <a:pPr marL="514350" indent="-514350">
              <a:buAutoNum type="arabicPeriod"/>
            </a:pPr>
            <a:r>
              <a:rPr lang="en-US" sz="3200">
                <a:solidFill>
                  <a:srgbClr val="FFFFFF"/>
                </a:solidFill>
                <a:ea typeface="Calibri"/>
                <a:cs typeface="Calibri"/>
              </a:rPr>
              <a:t>The pre-trained model we are using is also detecting objects other than just wastes so we need to take care of this.</a:t>
            </a:r>
          </a:p>
          <a:p>
            <a:endParaRPr lang="en-US" sz="3200">
              <a:solidFill>
                <a:srgbClr val="FFFFFF"/>
              </a:solidFill>
              <a:ea typeface="Calibri"/>
              <a:cs typeface="Calibri"/>
            </a:endParaRPr>
          </a:p>
          <a:p>
            <a:r>
              <a:rPr lang="en-US" sz="3200">
                <a:solidFill>
                  <a:srgbClr val="FFFFFF"/>
                </a:solidFill>
                <a:ea typeface="Calibri"/>
                <a:cs typeface="Calibri"/>
              </a:rPr>
              <a:t>2.  Some more types of wastes like cardboard and some plastic wastes cannot be identified by our model so we need to retrain the existing model with our custom dataset to perform the required tasks.</a:t>
            </a:r>
          </a:p>
          <a:p>
            <a:endParaRPr lang="en-US" sz="3200">
              <a:solidFill>
                <a:srgbClr val="FFFFFF"/>
              </a:solidFill>
              <a:ea typeface="Calibri"/>
              <a:cs typeface="Calibri"/>
            </a:endParaRPr>
          </a:p>
          <a:p>
            <a:r>
              <a:rPr lang="en-US" sz="3200">
                <a:solidFill>
                  <a:srgbClr val="FFFFFF"/>
                </a:solidFill>
                <a:ea typeface="Calibri"/>
                <a:cs typeface="Calibri"/>
              </a:rPr>
              <a:t>3.  In order to make our model more versatile and robust we need to implement our own custom dataset.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1383983"/>
            <a:ext cx="7006828" cy="809982"/>
          </a:xfrm>
          <a:prstGeom prst="rect">
            <a:avLst/>
          </a:prstGeom>
          <a:noFill/>
          <a:ln/>
        </p:spPr>
        <p:txBody>
          <a:bodyPr wrap="none" lIns="0" tIns="0" rIns="0" bIns="0" rtlCol="0" anchor="t"/>
          <a:lstStyle/>
          <a:p>
            <a:pPr marL="0" indent="0">
              <a:lnSpc>
                <a:spcPts val="6350"/>
              </a:lnSpc>
              <a:buNone/>
            </a:pPr>
            <a:endParaRPr lang="en-US" sz="5100" b="1" kern="0" spc="-102">
              <a:solidFill>
                <a:srgbClr val="FF8AAF"/>
              </a:solidFill>
              <a:latin typeface="Petrona"/>
            </a:endParaRPr>
          </a:p>
        </p:txBody>
      </p:sp>
      <p:sp>
        <p:nvSpPr>
          <p:cNvPr id="9" name="Rectangle 8">
            <a:extLst>
              <a:ext uri="{FF2B5EF4-FFF2-40B4-BE49-F238E27FC236}">
                <a16:creationId xmlns:a16="http://schemas.microsoft.com/office/drawing/2014/main" id="{BD349F10-4CC0-3CB0-6745-D090A425538B}"/>
              </a:ext>
            </a:extLst>
          </p:cNvPr>
          <p:cNvSpPr/>
          <p:nvPr/>
        </p:nvSpPr>
        <p:spPr>
          <a:xfrm>
            <a:off x="12823901" y="7772400"/>
            <a:ext cx="1728439" cy="356839"/>
          </a:xfrm>
          <a:prstGeom prst="rect">
            <a:avLst/>
          </a:prstGeom>
          <a:solidFill>
            <a:srgbClr val="0E0A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36794260-6EB0-7C0B-D51B-D20C1CD7F4EB}"/>
              </a:ext>
            </a:extLst>
          </p:cNvPr>
          <p:cNvSpPr txBox="1"/>
          <p:nvPr/>
        </p:nvSpPr>
        <p:spPr>
          <a:xfrm>
            <a:off x="1153184" y="580247"/>
            <a:ext cx="12331022" cy="63709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rgbClr val="FFFFFF"/>
                </a:solidFill>
                <a:latin typeface="Calibri"/>
                <a:ea typeface="Calibri"/>
                <a:cs typeface="Calibri"/>
              </a:rPr>
              <a:t>WEEK-1 PROGRESS</a:t>
            </a:r>
          </a:p>
          <a:p>
            <a:endParaRPr lang="en-US" sz="4400" b="1">
              <a:solidFill>
                <a:srgbClr val="FFFFFF"/>
              </a:solidFill>
              <a:latin typeface="Calibri"/>
              <a:ea typeface="Calibri"/>
              <a:cs typeface="Calibri"/>
            </a:endParaRPr>
          </a:p>
          <a:p>
            <a:pPr marL="514350" indent="-514350">
              <a:buAutoNum type="arabicPeriod"/>
            </a:pPr>
            <a:r>
              <a:rPr lang="en-US" sz="3200" b="1">
                <a:solidFill>
                  <a:srgbClr val="FFFFFF"/>
                </a:solidFill>
                <a:latin typeface="Calibri"/>
                <a:ea typeface="Calibri"/>
                <a:cs typeface="Calibri"/>
              </a:rPr>
              <a:t>Browsed open sources like </a:t>
            </a:r>
            <a:r>
              <a:rPr lang="en-US" sz="3200" b="1" err="1">
                <a:solidFill>
                  <a:srgbClr val="FFFFFF"/>
                </a:solidFill>
                <a:latin typeface="Calibri"/>
                <a:ea typeface="Calibri"/>
                <a:cs typeface="Calibri"/>
              </a:rPr>
              <a:t>Github</a:t>
            </a:r>
            <a:r>
              <a:rPr lang="en-US" sz="3200" b="1">
                <a:solidFill>
                  <a:srgbClr val="FFFFFF"/>
                </a:solidFill>
                <a:latin typeface="Calibri"/>
                <a:ea typeface="Calibri"/>
                <a:cs typeface="Calibri"/>
              </a:rPr>
              <a:t> and </a:t>
            </a:r>
            <a:r>
              <a:rPr lang="en-US" sz="3200" b="1" err="1">
                <a:solidFill>
                  <a:srgbClr val="FFFFFF"/>
                </a:solidFill>
                <a:latin typeface="Calibri"/>
                <a:ea typeface="Calibri"/>
                <a:cs typeface="Calibri"/>
              </a:rPr>
              <a:t>Roboflow</a:t>
            </a:r>
            <a:r>
              <a:rPr lang="en-US" sz="3200" b="1">
                <a:solidFill>
                  <a:srgbClr val="FFFFFF"/>
                </a:solidFill>
                <a:latin typeface="Calibri"/>
                <a:ea typeface="Calibri"/>
                <a:cs typeface="Calibri"/>
              </a:rPr>
              <a:t> and found two good working models along with their diverse datasets  which were already trained and detecting wastes  correctly.</a:t>
            </a:r>
          </a:p>
          <a:p>
            <a:endParaRPr lang="en-US" sz="3200" b="1">
              <a:solidFill>
                <a:srgbClr val="FFFFFF"/>
              </a:solidFill>
              <a:latin typeface="Calibri"/>
              <a:ea typeface="Calibri"/>
              <a:cs typeface="Calibri"/>
            </a:endParaRPr>
          </a:p>
          <a:p>
            <a:r>
              <a:rPr lang="en-US" sz="3200" b="1">
                <a:solidFill>
                  <a:srgbClr val="FFFFFF"/>
                </a:solidFill>
                <a:latin typeface="Calibri"/>
                <a:ea typeface="Calibri"/>
                <a:cs typeface="Calibri"/>
              </a:rPr>
              <a:t>2.  Tested the models against various images of wastes taken by us in different angles and orientations.</a:t>
            </a:r>
          </a:p>
          <a:p>
            <a:endParaRPr lang="en-US" sz="3200" b="1">
              <a:solidFill>
                <a:srgbClr val="FFFFFF"/>
              </a:solidFill>
              <a:latin typeface="Calibri"/>
              <a:ea typeface="Calibri"/>
              <a:cs typeface="Calibri"/>
            </a:endParaRPr>
          </a:p>
          <a:p>
            <a:r>
              <a:rPr lang="en-US" sz="3200" b="1">
                <a:solidFill>
                  <a:srgbClr val="FFFFFF"/>
                </a:solidFill>
                <a:latin typeface="Calibri"/>
                <a:ea typeface="Calibri"/>
                <a:cs typeface="Calibri"/>
              </a:rPr>
              <a:t>3. Came to the conclusion that the models were working almost accurately but have to be made more versatile and integrable with the Qualcomm QIDK kit.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27dac72f-7da0-4dbc-952e-d49802fc955e"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779B566DEA5DE45B384D960EFCB4243" ma:contentTypeVersion="5" ma:contentTypeDescription="Create a new document." ma:contentTypeScope="" ma:versionID="56e25c45699a27249f04f6544f5c3133">
  <xsd:schema xmlns:xsd="http://www.w3.org/2001/XMLSchema" xmlns:xs="http://www.w3.org/2001/XMLSchema" xmlns:p="http://schemas.microsoft.com/office/2006/metadata/properties" xmlns:ns3="27dac72f-7da0-4dbc-952e-d49802fc955e" targetNamespace="http://schemas.microsoft.com/office/2006/metadata/properties" ma:root="true" ma:fieldsID="0374d95699eb88b942076b7f7d3e368a" ns3:_="">
    <xsd:import namespace="27dac72f-7da0-4dbc-952e-d49802fc955e"/>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7dac72f-7da0-4dbc-952e-d49802fc95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_activity" ma:index="12"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1431D05-F75C-473F-A881-A60AF7196CC6}">
  <ds:schemaRefs>
    <ds:schemaRef ds:uri="27dac72f-7da0-4dbc-952e-d49802fc955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9CF7E880-3F0D-4F45-9AEB-AC685BB8408E}">
  <ds:schemaRefs>
    <ds:schemaRef ds:uri="27dac72f-7da0-4dbc-952e-d49802fc955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CCF2698-1B03-4832-8B8E-86D6945EF44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16</Slides>
  <Notes>6</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revision>1</cp:revision>
  <dcterms:created xsi:type="dcterms:W3CDTF">2024-09-16T19:30:53Z</dcterms:created>
  <dcterms:modified xsi:type="dcterms:W3CDTF">2024-09-17T12:19:13Z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0x0101000779B566DEA5DE45B384D960EFCB4243</vt:lpwstr>
  </property>
</Properties>
</file>

<file path=docProps/thumbnail.jpeg>
</file>